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39"/>
  </p:notesMasterIdLst>
  <p:handoutMasterIdLst>
    <p:handoutMasterId r:id="rId40"/>
  </p:handoutMasterIdLst>
  <p:sldIdLst>
    <p:sldId id="470" r:id="rId7"/>
    <p:sldId id="545" r:id="rId8"/>
    <p:sldId id="971" r:id="rId9"/>
    <p:sldId id="974" r:id="rId10"/>
    <p:sldId id="975" r:id="rId11"/>
    <p:sldId id="977" r:id="rId12"/>
    <p:sldId id="978" r:id="rId13"/>
    <p:sldId id="979" r:id="rId14"/>
    <p:sldId id="984" r:id="rId15"/>
    <p:sldId id="985" r:id="rId16"/>
    <p:sldId id="973" r:id="rId17"/>
    <p:sldId id="986" r:id="rId18"/>
    <p:sldId id="980" r:id="rId19"/>
    <p:sldId id="981" r:id="rId20"/>
    <p:sldId id="982" r:id="rId21"/>
    <p:sldId id="983" r:id="rId22"/>
    <p:sldId id="987" r:id="rId23"/>
    <p:sldId id="988" r:id="rId24"/>
    <p:sldId id="989" r:id="rId25"/>
    <p:sldId id="990" r:id="rId26"/>
    <p:sldId id="991" r:id="rId27"/>
    <p:sldId id="992" r:id="rId28"/>
    <p:sldId id="993" r:id="rId29"/>
    <p:sldId id="995" r:id="rId30"/>
    <p:sldId id="994" r:id="rId31"/>
    <p:sldId id="996" r:id="rId32"/>
    <p:sldId id="997" r:id="rId33"/>
    <p:sldId id="998" r:id="rId34"/>
    <p:sldId id="1001" r:id="rId35"/>
    <p:sldId id="1000" r:id="rId36"/>
    <p:sldId id="1003" r:id="rId37"/>
    <p:sldId id="471" r:id="rId38"/>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7552FB1-2D05-41DE-82C3-563C7B8A0C45}" v="76" dt="2020-11-22T18:16:20.853"/>
    <p1510:client id="{AEBB80C5-FEE7-43DC-B787-84C459B97242}" v="26" dt="2020-11-23T08:54:33.1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0854" autoAdjust="0"/>
  </p:normalViewPr>
  <p:slideViewPr>
    <p:cSldViewPr snapToGrid="0" snapToObjects="1" showGuides="1">
      <p:cViewPr varScale="1">
        <p:scale>
          <a:sx n="86" d="100"/>
          <a:sy n="86" d="100"/>
        </p:scale>
        <p:origin x="876" y="90"/>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navenakereJayadeva, ShankarPrasad" userId="6bc7cab5-d9b1-4a96-a16a-e68a376e0b31" providerId="ADAL" clId="{AEBB80C5-FEE7-43DC-B787-84C459B97242}"/>
    <pc:docChg chg="custSel addSld delSld modSld">
      <pc:chgData name="NonavenakereJayadeva, ShankarPrasad" userId="6bc7cab5-d9b1-4a96-a16a-e68a376e0b31" providerId="ADAL" clId="{AEBB80C5-FEE7-43DC-B787-84C459B97242}" dt="2020-11-23T10:28:34.321" v="148" actId="20577"/>
      <pc:docMkLst>
        <pc:docMk/>
      </pc:docMkLst>
      <pc:sldChg chg="modSp add">
        <pc:chgData name="NonavenakereJayadeva, ShankarPrasad" userId="6bc7cab5-d9b1-4a96-a16a-e68a376e0b31" providerId="ADAL" clId="{AEBB80C5-FEE7-43DC-B787-84C459B97242}" dt="2020-11-23T08:55:01.162" v="145" actId="6549"/>
        <pc:sldMkLst>
          <pc:docMk/>
          <pc:sldMk cId="29620744" sldId="973"/>
        </pc:sldMkLst>
        <pc:spChg chg="mod">
          <ac:chgData name="NonavenakereJayadeva, ShankarPrasad" userId="6bc7cab5-d9b1-4a96-a16a-e68a376e0b31" providerId="ADAL" clId="{AEBB80C5-FEE7-43DC-B787-84C459B97242}" dt="2020-11-23T08:55:01.162" v="145" actId="6549"/>
          <ac:spMkLst>
            <pc:docMk/>
            <pc:sldMk cId="29620744" sldId="973"/>
            <ac:spMk id="5" creationId="{AF09C7C5-72DB-42F9-90A1-C43BAEA5FE25}"/>
          </ac:spMkLst>
        </pc:spChg>
        <pc:spChg chg="mod">
          <ac:chgData name="NonavenakereJayadeva, ShankarPrasad" userId="6bc7cab5-d9b1-4a96-a16a-e68a376e0b31" providerId="ADAL" clId="{AEBB80C5-FEE7-43DC-B787-84C459B97242}" dt="2020-11-23T06:35:52.949" v="19" actId="20577"/>
          <ac:spMkLst>
            <pc:docMk/>
            <pc:sldMk cId="29620744" sldId="973"/>
            <ac:spMk id="20" creationId="{303550BF-0619-4A99-9A46-6FEC527465FA}"/>
          </ac:spMkLst>
        </pc:spChg>
      </pc:sldChg>
      <pc:sldChg chg="modSp del">
        <pc:chgData name="NonavenakereJayadeva, ShankarPrasad" userId="6bc7cab5-d9b1-4a96-a16a-e68a376e0b31" providerId="ADAL" clId="{AEBB80C5-FEE7-43DC-B787-84C459B97242}" dt="2020-11-23T06:34:10.536" v="3" actId="2696"/>
        <pc:sldMkLst>
          <pc:docMk/>
          <pc:sldMk cId="572075200" sldId="973"/>
        </pc:sldMkLst>
        <pc:spChg chg="mod">
          <ac:chgData name="NonavenakereJayadeva, ShankarPrasad" userId="6bc7cab5-d9b1-4a96-a16a-e68a376e0b31" providerId="ADAL" clId="{AEBB80C5-FEE7-43DC-B787-84C459B97242}" dt="2020-11-23T06:33:49.508" v="2"/>
          <ac:spMkLst>
            <pc:docMk/>
            <pc:sldMk cId="572075200" sldId="973"/>
            <ac:spMk id="5" creationId="{AF09C7C5-72DB-42F9-90A1-C43BAEA5FE25}"/>
          </ac:spMkLst>
        </pc:spChg>
      </pc:sldChg>
      <pc:sldChg chg="del">
        <pc:chgData name="NonavenakereJayadeva, ShankarPrasad" userId="6bc7cab5-d9b1-4a96-a16a-e68a376e0b31" providerId="ADAL" clId="{AEBB80C5-FEE7-43DC-B787-84C459B97242}" dt="2020-11-23T06:37:00.851" v="58" actId="2696"/>
        <pc:sldMkLst>
          <pc:docMk/>
          <pc:sldMk cId="1052016234" sldId="980"/>
        </pc:sldMkLst>
      </pc:sldChg>
      <pc:sldChg chg="addSp delSp modSp add">
        <pc:chgData name="NonavenakereJayadeva, ShankarPrasad" userId="6bc7cab5-d9b1-4a96-a16a-e68a376e0b31" providerId="ADAL" clId="{AEBB80C5-FEE7-43DC-B787-84C459B97242}" dt="2020-11-23T06:38:03.193" v="64"/>
        <pc:sldMkLst>
          <pc:docMk/>
          <pc:sldMk cId="3570400659" sldId="980"/>
        </pc:sldMkLst>
        <pc:spChg chg="add del">
          <ac:chgData name="NonavenakereJayadeva, ShankarPrasad" userId="6bc7cab5-d9b1-4a96-a16a-e68a376e0b31" providerId="ADAL" clId="{AEBB80C5-FEE7-43DC-B787-84C459B97242}" dt="2020-11-23T06:38:03.193" v="64"/>
          <ac:spMkLst>
            <pc:docMk/>
            <pc:sldMk cId="3570400659" sldId="980"/>
            <ac:spMk id="2" creationId="{47E89381-F6F0-4786-9C6E-35B4615C316F}"/>
          </ac:spMkLst>
        </pc:spChg>
        <pc:spChg chg="mod">
          <ac:chgData name="NonavenakereJayadeva, ShankarPrasad" userId="6bc7cab5-d9b1-4a96-a16a-e68a376e0b31" providerId="ADAL" clId="{AEBB80C5-FEE7-43DC-B787-84C459B97242}" dt="2020-11-23T06:37:46.279" v="62" actId="6549"/>
          <ac:spMkLst>
            <pc:docMk/>
            <pc:sldMk cId="3570400659" sldId="980"/>
            <ac:spMk id="5" creationId="{AF09C7C5-72DB-42F9-90A1-C43BAEA5FE25}"/>
          </ac:spMkLst>
        </pc:spChg>
      </pc:sldChg>
      <pc:sldChg chg="modSp add">
        <pc:chgData name="NonavenakereJayadeva, ShankarPrasad" userId="6bc7cab5-d9b1-4a96-a16a-e68a376e0b31" providerId="ADAL" clId="{AEBB80C5-FEE7-43DC-B787-84C459B97242}" dt="2020-11-23T06:38:33.842" v="66"/>
        <pc:sldMkLst>
          <pc:docMk/>
          <pc:sldMk cId="1751576711" sldId="981"/>
        </pc:sldMkLst>
        <pc:spChg chg="mod">
          <ac:chgData name="NonavenakereJayadeva, ShankarPrasad" userId="6bc7cab5-d9b1-4a96-a16a-e68a376e0b31" providerId="ADAL" clId="{AEBB80C5-FEE7-43DC-B787-84C459B97242}" dt="2020-11-23T06:38:33.842" v="66"/>
          <ac:spMkLst>
            <pc:docMk/>
            <pc:sldMk cId="1751576711" sldId="981"/>
            <ac:spMk id="5" creationId="{AF09C7C5-72DB-42F9-90A1-C43BAEA5FE25}"/>
          </ac:spMkLst>
        </pc:spChg>
      </pc:sldChg>
      <pc:sldChg chg="modSp add">
        <pc:chgData name="NonavenakereJayadeva, ShankarPrasad" userId="6bc7cab5-d9b1-4a96-a16a-e68a376e0b31" providerId="ADAL" clId="{AEBB80C5-FEE7-43DC-B787-84C459B97242}" dt="2020-11-23T06:39:30.361" v="68"/>
        <pc:sldMkLst>
          <pc:docMk/>
          <pc:sldMk cId="4049442376" sldId="982"/>
        </pc:sldMkLst>
        <pc:spChg chg="mod">
          <ac:chgData name="NonavenakereJayadeva, ShankarPrasad" userId="6bc7cab5-d9b1-4a96-a16a-e68a376e0b31" providerId="ADAL" clId="{AEBB80C5-FEE7-43DC-B787-84C459B97242}" dt="2020-11-23T06:39:30.361" v="68"/>
          <ac:spMkLst>
            <pc:docMk/>
            <pc:sldMk cId="4049442376" sldId="982"/>
            <ac:spMk id="5" creationId="{AF09C7C5-72DB-42F9-90A1-C43BAEA5FE25}"/>
          </ac:spMkLst>
        </pc:spChg>
      </pc:sldChg>
      <pc:sldChg chg="modSp add">
        <pc:chgData name="NonavenakereJayadeva, ShankarPrasad" userId="6bc7cab5-d9b1-4a96-a16a-e68a376e0b31" providerId="ADAL" clId="{AEBB80C5-FEE7-43DC-B787-84C459B97242}" dt="2020-11-23T10:28:34.321" v="148" actId="20577"/>
        <pc:sldMkLst>
          <pc:docMk/>
          <pc:sldMk cId="643194110" sldId="983"/>
        </pc:sldMkLst>
        <pc:spChg chg="mod">
          <ac:chgData name="NonavenakereJayadeva, ShankarPrasad" userId="6bc7cab5-d9b1-4a96-a16a-e68a376e0b31" providerId="ADAL" clId="{AEBB80C5-FEE7-43DC-B787-84C459B97242}" dt="2020-11-23T10:28:34.321" v="148" actId="20577"/>
          <ac:spMkLst>
            <pc:docMk/>
            <pc:sldMk cId="643194110" sldId="983"/>
            <ac:spMk id="5" creationId="{AF09C7C5-72DB-42F9-90A1-C43BAEA5FE25}"/>
          </ac:spMkLst>
        </pc:spChg>
      </pc:sldChg>
      <pc:sldChg chg="addSp modSp add">
        <pc:chgData name="NonavenakereJayadeva, ShankarPrasad" userId="6bc7cab5-d9b1-4a96-a16a-e68a376e0b31" providerId="ADAL" clId="{AEBB80C5-FEE7-43DC-B787-84C459B97242}" dt="2020-11-23T06:49:56.180" v="125" actId="20577"/>
        <pc:sldMkLst>
          <pc:docMk/>
          <pc:sldMk cId="922925011" sldId="984"/>
        </pc:sldMkLst>
        <pc:spChg chg="mod">
          <ac:chgData name="NonavenakereJayadeva, ShankarPrasad" userId="6bc7cab5-d9b1-4a96-a16a-e68a376e0b31" providerId="ADAL" clId="{AEBB80C5-FEE7-43DC-B787-84C459B97242}" dt="2020-11-23T06:49:12.065" v="100" actId="6549"/>
          <ac:spMkLst>
            <pc:docMk/>
            <pc:sldMk cId="922925011" sldId="984"/>
            <ac:spMk id="5" creationId="{AF09C7C5-72DB-42F9-90A1-C43BAEA5FE25}"/>
          </ac:spMkLst>
        </pc:spChg>
        <pc:spChg chg="mod">
          <ac:chgData name="NonavenakereJayadeva, ShankarPrasad" userId="6bc7cab5-d9b1-4a96-a16a-e68a376e0b31" providerId="ADAL" clId="{AEBB80C5-FEE7-43DC-B787-84C459B97242}" dt="2020-11-23T06:49:56.180" v="125" actId="20577"/>
          <ac:spMkLst>
            <pc:docMk/>
            <pc:sldMk cId="922925011" sldId="984"/>
            <ac:spMk id="20" creationId="{303550BF-0619-4A99-9A46-6FEC527465FA}"/>
          </ac:spMkLst>
        </pc:spChg>
        <pc:picChg chg="add mod">
          <ac:chgData name="NonavenakereJayadeva, ShankarPrasad" userId="6bc7cab5-d9b1-4a96-a16a-e68a376e0b31" providerId="ADAL" clId="{AEBB80C5-FEE7-43DC-B787-84C459B97242}" dt="2020-11-23T06:49:31.396" v="102" actId="1076"/>
          <ac:picMkLst>
            <pc:docMk/>
            <pc:sldMk cId="922925011" sldId="984"/>
            <ac:picMk id="6" creationId="{C483DB1B-6E39-45FB-891E-6D575D8EA10E}"/>
          </ac:picMkLst>
        </pc:picChg>
      </pc:sldChg>
      <pc:sldChg chg="addSp delSp modSp add">
        <pc:chgData name="NonavenakereJayadeva, ShankarPrasad" userId="6bc7cab5-d9b1-4a96-a16a-e68a376e0b31" providerId="ADAL" clId="{AEBB80C5-FEE7-43DC-B787-84C459B97242}" dt="2020-11-23T06:50:26.679" v="132" actId="14100"/>
        <pc:sldMkLst>
          <pc:docMk/>
          <pc:sldMk cId="225423357" sldId="985"/>
        </pc:sldMkLst>
        <pc:spChg chg="del">
          <ac:chgData name="NonavenakereJayadeva, ShankarPrasad" userId="6bc7cab5-d9b1-4a96-a16a-e68a376e0b31" providerId="ADAL" clId="{AEBB80C5-FEE7-43DC-B787-84C459B97242}" dt="2020-11-23T06:50:11.837" v="129" actId="478"/>
          <ac:spMkLst>
            <pc:docMk/>
            <pc:sldMk cId="225423357" sldId="985"/>
            <ac:spMk id="5" creationId="{AF09C7C5-72DB-42F9-90A1-C43BAEA5FE25}"/>
          </ac:spMkLst>
        </pc:spChg>
        <pc:picChg chg="del">
          <ac:chgData name="NonavenakereJayadeva, ShankarPrasad" userId="6bc7cab5-d9b1-4a96-a16a-e68a376e0b31" providerId="ADAL" clId="{AEBB80C5-FEE7-43DC-B787-84C459B97242}" dt="2020-11-23T06:50:06.744" v="128" actId="478"/>
          <ac:picMkLst>
            <pc:docMk/>
            <pc:sldMk cId="225423357" sldId="985"/>
            <ac:picMk id="6" creationId="{C483DB1B-6E39-45FB-891E-6D575D8EA10E}"/>
          </ac:picMkLst>
        </pc:picChg>
        <pc:picChg chg="add mod">
          <ac:chgData name="NonavenakereJayadeva, ShankarPrasad" userId="6bc7cab5-d9b1-4a96-a16a-e68a376e0b31" providerId="ADAL" clId="{AEBB80C5-FEE7-43DC-B787-84C459B97242}" dt="2020-11-23T06:50:26.679" v="132" actId="14100"/>
          <ac:picMkLst>
            <pc:docMk/>
            <pc:sldMk cId="225423357" sldId="985"/>
            <ac:picMk id="8" creationId="{1877C7F5-4081-4807-BA25-DCEC25CA0DEA}"/>
          </ac:picMkLst>
        </pc:picChg>
      </pc:sldChg>
      <pc:sldChg chg="add del">
        <pc:chgData name="NonavenakereJayadeva, ShankarPrasad" userId="6bc7cab5-d9b1-4a96-a16a-e68a376e0b31" providerId="ADAL" clId="{AEBB80C5-FEE7-43DC-B787-84C459B97242}" dt="2020-11-23T06:49:59.594" v="126" actId="2696"/>
        <pc:sldMkLst>
          <pc:docMk/>
          <pc:sldMk cId="719934732" sldId="985"/>
        </pc:sldMkLst>
      </pc:sldChg>
      <pc:sldChg chg="modSp add">
        <pc:chgData name="NonavenakereJayadeva, ShankarPrasad" userId="6bc7cab5-d9b1-4a96-a16a-e68a376e0b31" providerId="ADAL" clId="{AEBB80C5-FEE7-43DC-B787-84C459B97242}" dt="2020-11-23T08:54:34.398" v="142" actId="6549"/>
        <pc:sldMkLst>
          <pc:docMk/>
          <pc:sldMk cId="3387210790" sldId="986"/>
        </pc:sldMkLst>
        <pc:spChg chg="mod">
          <ac:chgData name="NonavenakereJayadeva, ShankarPrasad" userId="6bc7cab5-d9b1-4a96-a16a-e68a376e0b31" providerId="ADAL" clId="{AEBB80C5-FEE7-43DC-B787-84C459B97242}" dt="2020-11-23T08:54:34.398" v="142" actId="6549"/>
          <ac:spMkLst>
            <pc:docMk/>
            <pc:sldMk cId="3387210790" sldId="986"/>
            <ac:spMk id="5" creationId="{AF09C7C5-72DB-42F9-90A1-C43BAEA5FE25}"/>
          </ac:spMkLst>
        </pc:spChg>
      </pc:sldChg>
    </pc:docChg>
  </pc:docChgLst>
  <pc:docChgLst>
    <pc:chgData name="NonavenakereJayadeva, ShankarPrasad" userId="6bc7cab5-d9b1-4a96-a16a-e68a376e0b31" providerId="ADAL" clId="{57552FB1-2D05-41DE-82C3-563C7B8A0C45}"/>
    <pc:docChg chg="undo custSel addSld delSld modSld">
      <pc:chgData name="NonavenakereJayadeva, ShankarPrasad" userId="6bc7cab5-d9b1-4a96-a16a-e68a376e0b31" providerId="ADAL" clId="{57552FB1-2D05-41DE-82C3-563C7B8A0C45}" dt="2020-11-22T18:16:20.852" v="394" actId="1076"/>
      <pc:docMkLst>
        <pc:docMk/>
      </pc:docMkLst>
      <pc:sldChg chg="del">
        <pc:chgData name="NonavenakereJayadeva, ShankarPrasad" userId="6bc7cab5-d9b1-4a96-a16a-e68a376e0b31" providerId="ADAL" clId="{57552FB1-2D05-41DE-82C3-563C7B8A0C45}" dt="2020-11-22T17:55:45.276" v="257" actId="2696"/>
        <pc:sldMkLst>
          <pc:docMk/>
          <pc:sldMk cId="210223239" sldId="486"/>
        </pc:sldMkLst>
      </pc:sldChg>
      <pc:sldChg chg="modSp">
        <pc:chgData name="NonavenakereJayadeva, ShankarPrasad" userId="6bc7cab5-d9b1-4a96-a16a-e68a376e0b31" providerId="ADAL" clId="{57552FB1-2D05-41DE-82C3-563C7B8A0C45}" dt="2020-11-22T17:56:25.069" v="258" actId="113"/>
        <pc:sldMkLst>
          <pc:docMk/>
          <pc:sldMk cId="2626451974" sldId="545"/>
        </pc:sldMkLst>
        <pc:spChg chg="mod">
          <ac:chgData name="NonavenakereJayadeva, ShankarPrasad" userId="6bc7cab5-d9b1-4a96-a16a-e68a376e0b31" providerId="ADAL" clId="{57552FB1-2D05-41DE-82C3-563C7B8A0C45}" dt="2020-11-22T17:56:25.069" v="258" actId="113"/>
          <ac:spMkLst>
            <pc:docMk/>
            <pc:sldMk cId="2626451974" sldId="545"/>
            <ac:spMk id="4" creationId="{7688D51C-C82F-46B7-9E18-CEC226CA7F95}"/>
          </ac:spMkLst>
        </pc:spChg>
      </pc:sldChg>
      <pc:sldChg chg="add del">
        <pc:chgData name="NonavenakereJayadeva, ShankarPrasad" userId="6bc7cab5-d9b1-4a96-a16a-e68a376e0b31" providerId="ADAL" clId="{57552FB1-2D05-41DE-82C3-563C7B8A0C45}" dt="2020-11-22T17:18:25.134" v="1"/>
        <pc:sldMkLst>
          <pc:docMk/>
          <pc:sldMk cId="1059598253" sldId="546"/>
        </pc:sldMkLst>
      </pc:sldChg>
      <pc:sldChg chg="add del">
        <pc:chgData name="NonavenakereJayadeva, ShankarPrasad" userId="6bc7cab5-d9b1-4a96-a16a-e68a376e0b31" providerId="ADAL" clId="{57552FB1-2D05-41DE-82C3-563C7B8A0C45}" dt="2020-11-22T17:30:02.052" v="6" actId="2696"/>
        <pc:sldMkLst>
          <pc:docMk/>
          <pc:sldMk cId="1200433100" sldId="546"/>
        </pc:sldMkLst>
      </pc:sldChg>
      <pc:sldChg chg="add del">
        <pc:chgData name="NonavenakereJayadeva, ShankarPrasad" userId="6bc7cab5-d9b1-4a96-a16a-e68a376e0b31" providerId="ADAL" clId="{57552FB1-2D05-41DE-82C3-563C7B8A0C45}" dt="2020-11-22T17:30:09.104" v="11"/>
        <pc:sldMkLst>
          <pc:docMk/>
          <pc:sldMk cId="1737937391" sldId="546"/>
        </pc:sldMkLst>
      </pc:sldChg>
      <pc:sldChg chg="add del">
        <pc:chgData name="NonavenakereJayadeva, ShankarPrasad" userId="6bc7cab5-d9b1-4a96-a16a-e68a376e0b31" providerId="ADAL" clId="{57552FB1-2D05-41DE-82C3-563C7B8A0C45}" dt="2020-11-22T17:30:15.690" v="13"/>
        <pc:sldMkLst>
          <pc:docMk/>
          <pc:sldMk cId="3505932413" sldId="546"/>
        </pc:sldMkLst>
      </pc:sldChg>
      <pc:sldChg chg="add del">
        <pc:chgData name="NonavenakereJayadeva, ShankarPrasad" userId="6bc7cab5-d9b1-4a96-a16a-e68a376e0b31" providerId="ADAL" clId="{57552FB1-2D05-41DE-82C3-563C7B8A0C45}" dt="2020-11-22T17:30:02.282" v="7" actId="2696"/>
        <pc:sldMkLst>
          <pc:docMk/>
          <pc:sldMk cId="3722849549" sldId="547"/>
        </pc:sldMkLst>
      </pc:sldChg>
      <pc:sldChg chg="add del">
        <pc:chgData name="NonavenakereJayadeva, ShankarPrasad" userId="6bc7cab5-d9b1-4a96-a16a-e68a376e0b31" providerId="ADAL" clId="{57552FB1-2D05-41DE-82C3-563C7B8A0C45}" dt="2020-11-22T17:30:02.915" v="8" actId="2696"/>
        <pc:sldMkLst>
          <pc:docMk/>
          <pc:sldMk cId="1634158150" sldId="548"/>
        </pc:sldMkLst>
      </pc:sldChg>
      <pc:sldChg chg="add del">
        <pc:chgData name="NonavenakereJayadeva, ShankarPrasad" userId="6bc7cab5-d9b1-4a96-a16a-e68a376e0b31" providerId="ADAL" clId="{57552FB1-2D05-41DE-82C3-563C7B8A0C45}" dt="2020-11-22T17:30:03.696" v="9" actId="2696"/>
        <pc:sldMkLst>
          <pc:docMk/>
          <pc:sldMk cId="3852622892" sldId="549"/>
        </pc:sldMkLst>
      </pc:sldChg>
      <pc:sldChg chg="delSp modSp add">
        <pc:chgData name="NonavenakereJayadeva, ShankarPrasad" userId="6bc7cab5-d9b1-4a96-a16a-e68a376e0b31" providerId="ADAL" clId="{57552FB1-2D05-41DE-82C3-563C7B8A0C45}" dt="2020-11-22T17:55:32.138" v="256" actId="20577"/>
        <pc:sldMkLst>
          <pc:docMk/>
          <pc:sldMk cId="681440135" sldId="971"/>
        </pc:sldMkLst>
        <pc:spChg chg="mod">
          <ac:chgData name="NonavenakereJayadeva, ShankarPrasad" userId="6bc7cab5-d9b1-4a96-a16a-e68a376e0b31" providerId="ADAL" clId="{57552FB1-2D05-41DE-82C3-563C7B8A0C45}" dt="2020-11-22T17:55:32.138" v="256" actId="20577"/>
          <ac:spMkLst>
            <pc:docMk/>
            <pc:sldMk cId="681440135" sldId="971"/>
            <ac:spMk id="5" creationId="{AF09C7C5-72DB-42F9-90A1-C43BAEA5FE25}"/>
          </ac:spMkLst>
        </pc:spChg>
        <pc:spChg chg="mod">
          <ac:chgData name="NonavenakereJayadeva, ShankarPrasad" userId="6bc7cab5-d9b1-4a96-a16a-e68a376e0b31" providerId="ADAL" clId="{57552FB1-2D05-41DE-82C3-563C7B8A0C45}" dt="2020-11-22T17:43:31.399" v="79" actId="1076"/>
          <ac:spMkLst>
            <pc:docMk/>
            <pc:sldMk cId="681440135" sldId="971"/>
            <ac:spMk id="20" creationId="{303550BF-0619-4A99-9A46-6FEC527465FA}"/>
          </ac:spMkLst>
        </pc:spChg>
        <pc:picChg chg="del">
          <ac:chgData name="NonavenakereJayadeva, ShankarPrasad" userId="6bc7cab5-d9b1-4a96-a16a-e68a376e0b31" providerId="ADAL" clId="{57552FB1-2D05-41DE-82C3-563C7B8A0C45}" dt="2020-11-22T17:30:26.862" v="15" actId="478"/>
          <ac:picMkLst>
            <pc:docMk/>
            <pc:sldMk cId="681440135" sldId="971"/>
            <ac:picMk id="2" creationId="{E5F654DA-BF57-4D5F-B6D3-C1E2F24D376B}"/>
          </ac:picMkLst>
        </pc:picChg>
      </pc:sldChg>
      <pc:sldChg chg="add del">
        <pc:chgData name="NonavenakereJayadeva, ShankarPrasad" userId="6bc7cab5-d9b1-4a96-a16a-e68a376e0b31" providerId="ADAL" clId="{57552FB1-2D05-41DE-82C3-563C7B8A0C45}" dt="2020-11-22T17:40:19.845" v="61" actId="2696"/>
        <pc:sldMkLst>
          <pc:docMk/>
          <pc:sldMk cId="1132067320" sldId="972"/>
        </pc:sldMkLst>
      </pc:sldChg>
      <pc:sldChg chg="modSp add">
        <pc:chgData name="NonavenakereJayadeva, ShankarPrasad" userId="6bc7cab5-d9b1-4a96-a16a-e68a376e0b31" providerId="ADAL" clId="{57552FB1-2D05-41DE-82C3-563C7B8A0C45}" dt="2020-11-22T18:07:13.669" v="324" actId="20577"/>
        <pc:sldMkLst>
          <pc:docMk/>
          <pc:sldMk cId="572075200" sldId="973"/>
        </pc:sldMkLst>
        <pc:spChg chg="mod">
          <ac:chgData name="NonavenakereJayadeva, ShankarPrasad" userId="6bc7cab5-d9b1-4a96-a16a-e68a376e0b31" providerId="ADAL" clId="{57552FB1-2D05-41DE-82C3-563C7B8A0C45}" dt="2020-11-22T17:40:14.745" v="60"/>
          <ac:spMkLst>
            <pc:docMk/>
            <pc:sldMk cId="572075200" sldId="973"/>
            <ac:spMk id="5" creationId="{AF09C7C5-72DB-42F9-90A1-C43BAEA5FE25}"/>
          </ac:spMkLst>
        </pc:spChg>
        <pc:spChg chg="mod">
          <ac:chgData name="NonavenakereJayadeva, ShankarPrasad" userId="6bc7cab5-d9b1-4a96-a16a-e68a376e0b31" providerId="ADAL" clId="{57552FB1-2D05-41DE-82C3-563C7B8A0C45}" dt="2020-11-22T18:07:13.669" v="324" actId="20577"/>
          <ac:spMkLst>
            <pc:docMk/>
            <pc:sldMk cId="572075200" sldId="973"/>
            <ac:spMk id="20" creationId="{303550BF-0619-4A99-9A46-6FEC527465FA}"/>
          </ac:spMkLst>
        </pc:spChg>
      </pc:sldChg>
      <pc:sldChg chg="modSp add">
        <pc:chgData name="NonavenakereJayadeva, ShankarPrasad" userId="6bc7cab5-d9b1-4a96-a16a-e68a376e0b31" providerId="ADAL" clId="{57552FB1-2D05-41DE-82C3-563C7B8A0C45}" dt="2020-11-22T17:46:43.059" v="144" actId="20577"/>
        <pc:sldMkLst>
          <pc:docMk/>
          <pc:sldMk cId="3936911637" sldId="974"/>
        </pc:sldMkLst>
        <pc:spChg chg="mod">
          <ac:chgData name="NonavenakereJayadeva, ShankarPrasad" userId="6bc7cab5-d9b1-4a96-a16a-e68a376e0b31" providerId="ADAL" clId="{57552FB1-2D05-41DE-82C3-563C7B8A0C45}" dt="2020-11-22T17:45:14.066" v="92" actId="20577"/>
          <ac:spMkLst>
            <pc:docMk/>
            <pc:sldMk cId="3936911637" sldId="974"/>
            <ac:spMk id="5" creationId="{AF09C7C5-72DB-42F9-90A1-C43BAEA5FE25}"/>
          </ac:spMkLst>
        </pc:spChg>
        <pc:spChg chg="mod">
          <ac:chgData name="NonavenakereJayadeva, ShankarPrasad" userId="6bc7cab5-d9b1-4a96-a16a-e68a376e0b31" providerId="ADAL" clId="{57552FB1-2D05-41DE-82C3-563C7B8A0C45}" dt="2020-11-22T17:46:43.059" v="144" actId="20577"/>
          <ac:spMkLst>
            <pc:docMk/>
            <pc:sldMk cId="3936911637" sldId="974"/>
            <ac:spMk id="20" creationId="{303550BF-0619-4A99-9A46-6FEC527465FA}"/>
          </ac:spMkLst>
        </pc:spChg>
      </pc:sldChg>
      <pc:sldChg chg="addSp delSp modSp add">
        <pc:chgData name="NonavenakereJayadeva, ShankarPrasad" userId="6bc7cab5-d9b1-4a96-a16a-e68a376e0b31" providerId="ADAL" clId="{57552FB1-2D05-41DE-82C3-563C7B8A0C45}" dt="2020-11-22T18:05:35.014" v="296" actId="6549"/>
        <pc:sldMkLst>
          <pc:docMk/>
          <pc:sldMk cId="2486588846" sldId="975"/>
        </pc:sldMkLst>
        <pc:spChg chg="add del mod">
          <ac:chgData name="NonavenakereJayadeva, ShankarPrasad" userId="6bc7cab5-d9b1-4a96-a16a-e68a376e0b31" providerId="ADAL" clId="{57552FB1-2D05-41DE-82C3-563C7B8A0C45}" dt="2020-11-22T17:47:30.345" v="149" actId="478"/>
          <ac:spMkLst>
            <pc:docMk/>
            <pc:sldMk cId="2486588846" sldId="975"/>
            <ac:spMk id="2" creationId="{E236FEAB-DEAC-4E01-B5CA-B0932B26A3BC}"/>
          </ac:spMkLst>
        </pc:spChg>
        <pc:spChg chg="mod">
          <ac:chgData name="NonavenakereJayadeva, ShankarPrasad" userId="6bc7cab5-d9b1-4a96-a16a-e68a376e0b31" providerId="ADAL" clId="{57552FB1-2D05-41DE-82C3-563C7B8A0C45}" dt="2020-11-22T18:05:15.347" v="276" actId="20577"/>
          <ac:spMkLst>
            <pc:docMk/>
            <pc:sldMk cId="2486588846" sldId="975"/>
            <ac:spMk id="5" creationId="{AF09C7C5-72DB-42F9-90A1-C43BAEA5FE25}"/>
          </ac:spMkLst>
        </pc:spChg>
        <pc:spChg chg="mod">
          <ac:chgData name="NonavenakereJayadeva, ShankarPrasad" userId="6bc7cab5-d9b1-4a96-a16a-e68a376e0b31" providerId="ADAL" clId="{57552FB1-2D05-41DE-82C3-563C7B8A0C45}" dt="2020-11-22T18:05:35.014" v="296" actId="6549"/>
          <ac:spMkLst>
            <pc:docMk/>
            <pc:sldMk cId="2486588846" sldId="975"/>
            <ac:spMk id="20" creationId="{303550BF-0619-4A99-9A46-6FEC527465FA}"/>
          </ac:spMkLst>
        </pc:spChg>
        <pc:picChg chg="add mod">
          <ac:chgData name="NonavenakereJayadeva, ShankarPrasad" userId="6bc7cab5-d9b1-4a96-a16a-e68a376e0b31" providerId="ADAL" clId="{57552FB1-2D05-41DE-82C3-563C7B8A0C45}" dt="2020-11-22T18:04:22.602" v="268" actId="1076"/>
          <ac:picMkLst>
            <pc:docMk/>
            <pc:sldMk cId="2486588846" sldId="975"/>
            <ac:picMk id="8" creationId="{D495577F-12FA-4106-9653-47FD8CA3DB0F}"/>
          </ac:picMkLst>
        </pc:picChg>
        <pc:picChg chg="add mod">
          <ac:chgData name="NonavenakereJayadeva, ShankarPrasad" userId="6bc7cab5-d9b1-4a96-a16a-e68a376e0b31" providerId="ADAL" clId="{57552FB1-2D05-41DE-82C3-563C7B8A0C45}" dt="2020-11-22T18:04:07.401" v="266" actId="1076"/>
          <ac:picMkLst>
            <pc:docMk/>
            <pc:sldMk cId="2486588846" sldId="975"/>
            <ac:picMk id="1026" creationId="{6E3D67D7-BED7-49DA-992B-3FCD312C7B24}"/>
          </ac:picMkLst>
        </pc:picChg>
      </pc:sldChg>
      <pc:sldChg chg="addSp delSp modSp add del">
        <pc:chgData name="NonavenakereJayadeva, ShankarPrasad" userId="6bc7cab5-d9b1-4a96-a16a-e68a376e0b31" providerId="ADAL" clId="{57552FB1-2D05-41DE-82C3-563C7B8A0C45}" dt="2020-11-22T18:05:52.522" v="299" actId="2696"/>
        <pc:sldMkLst>
          <pc:docMk/>
          <pc:sldMk cId="1678421360" sldId="976"/>
        </pc:sldMkLst>
        <pc:spChg chg="mod">
          <ac:chgData name="NonavenakereJayadeva, ShankarPrasad" userId="6bc7cab5-d9b1-4a96-a16a-e68a376e0b31" providerId="ADAL" clId="{57552FB1-2D05-41DE-82C3-563C7B8A0C45}" dt="2020-11-22T18:04:42.597" v="271" actId="6549"/>
          <ac:spMkLst>
            <pc:docMk/>
            <pc:sldMk cId="1678421360" sldId="976"/>
            <ac:spMk id="5" creationId="{AF09C7C5-72DB-42F9-90A1-C43BAEA5FE25}"/>
          </ac:spMkLst>
        </pc:spChg>
        <pc:spChg chg="mod">
          <ac:chgData name="NonavenakereJayadeva, ShankarPrasad" userId="6bc7cab5-d9b1-4a96-a16a-e68a376e0b31" providerId="ADAL" clId="{57552FB1-2D05-41DE-82C3-563C7B8A0C45}" dt="2020-11-22T17:52:46.738" v="235" actId="20577"/>
          <ac:spMkLst>
            <pc:docMk/>
            <pc:sldMk cId="1678421360" sldId="976"/>
            <ac:spMk id="20" creationId="{303550BF-0619-4A99-9A46-6FEC527465FA}"/>
          </ac:spMkLst>
        </pc:spChg>
        <pc:picChg chg="del">
          <ac:chgData name="NonavenakereJayadeva, ShankarPrasad" userId="6bc7cab5-d9b1-4a96-a16a-e68a376e0b31" providerId="ADAL" clId="{57552FB1-2D05-41DE-82C3-563C7B8A0C45}" dt="2020-11-22T17:52:59.382" v="238" actId="478"/>
          <ac:picMkLst>
            <pc:docMk/>
            <pc:sldMk cId="1678421360" sldId="976"/>
            <ac:picMk id="1026" creationId="{6E3D67D7-BED7-49DA-992B-3FCD312C7B24}"/>
          </ac:picMkLst>
        </pc:picChg>
        <pc:picChg chg="add mod">
          <ac:chgData name="NonavenakereJayadeva, ShankarPrasad" userId="6bc7cab5-d9b1-4a96-a16a-e68a376e0b31" providerId="ADAL" clId="{57552FB1-2D05-41DE-82C3-563C7B8A0C45}" dt="2020-11-22T18:03:28.088" v="262" actId="14100"/>
          <ac:picMkLst>
            <pc:docMk/>
            <pc:sldMk cId="1678421360" sldId="976"/>
            <ac:picMk id="2050" creationId="{1AA1230C-93C3-451C-AAC7-AAFD6D0952FF}"/>
          </ac:picMkLst>
        </pc:picChg>
        <pc:picChg chg="add del">
          <ac:chgData name="NonavenakereJayadeva, ShankarPrasad" userId="6bc7cab5-d9b1-4a96-a16a-e68a376e0b31" providerId="ADAL" clId="{57552FB1-2D05-41DE-82C3-563C7B8A0C45}" dt="2020-11-22T17:54:19.833" v="247"/>
          <ac:picMkLst>
            <pc:docMk/>
            <pc:sldMk cId="1678421360" sldId="976"/>
            <ac:picMk id="2052" creationId="{D8F37FF0-E504-44C5-8890-55146EF79161}"/>
          </ac:picMkLst>
        </pc:picChg>
        <pc:picChg chg="add del">
          <ac:chgData name="NonavenakereJayadeva, ShankarPrasad" userId="6bc7cab5-d9b1-4a96-a16a-e68a376e0b31" providerId="ADAL" clId="{57552FB1-2D05-41DE-82C3-563C7B8A0C45}" dt="2020-11-22T17:54:25.961" v="249"/>
          <ac:picMkLst>
            <pc:docMk/>
            <pc:sldMk cId="1678421360" sldId="976"/>
            <ac:picMk id="2054" creationId="{89EC8FFF-0389-46E2-83C0-6553FF8BC720}"/>
          </ac:picMkLst>
        </pc:picChg>
      </pc:sldChg>
      <pc:sldChg chg="add">
        <pc:chgData name="NonavenakereJayadeva, ShankarPrasad" userId="6bc7cab5-d9b1-4a96-a16a-e68a376e0b31" providerId="ADAL" clId="{57552FB1-2D05-41DE-82C3-563C7B8A0C45}" dt="2020-11-22T17:54:30.287" v="250"/>
        <pc:sldMkLst>
          <pc:docMk/>
          <pc:sldMk cId="1110090698" sldId="977"/>
        </pc:sldMkLst>
      </pc:sldChg>
      <pc:sldChg chg="modSp add">
        <pc:chgData name="NonavenakereJayadeva, ShankarPrasad" userId="6bc7cab5-d9b1-4a96-a16a-e68a376e0b31" providerId="ADAL" clId="{57552FB1-2D05-41DE-82C3-563C7B8A0C45}" dt="2020-11-22T18:14:36.995" v="386" actId="20577"/>
        <pc:sldMkLst>
          <pc:docMk/>
          <pc:sldMk cId="678039775" sldId="978"/>
        </pc:sldMkLst>
        <pc:spChg chg="mod">
          <ac:chgData name="NonavenakereJayadeva, ShankarPrasad" userId="6bc7cab5-d9b1-4a96-a16a-e68a376e0b31" providerId="ADAL" clId="{57552FB1-2D05-41DE-82C3-563C7B8A0C45}" dt="2020-11-22T18:14:36.995" v="386" actId="20577"/>
          <ac:spMkLst>
            <pc:docMk/>
            <pc:sldMk cId="678039775" sldId="978"/>
            <ac:spMk id="5" creationId="{AF09C7C5-72DB-42F9-90A1-C43BAEA5FE25}"/>
          </ac:spMkLst>
        </pc:spChg>
        <pc:spChg chg="mod">
          <ac:chgData name="NonavenakereJayadeva, ShankarPrasad" userId="6bc7cab5-d9b1-4a96-a16a-e68a376e0b31" providerId="ADAL" clId="{57552FB1-2D05-41DE-82C3-563C7B8A0C45}" dt="2020-11-22T18:07:58.676" v="327" actId="20577"/>
          <ac:spMkLst>
            <pc:docMk/>
            <pc:sldMk cId="678039775" sldId="978"/>
            <ac:spMk id="20" creationId="{303550BF-0619-4A99-9A46-6FEC527465FA}"/>
          </ac:spMkLst>
        </pc:spChg>
      </pc:sldChg>
      <pc:sldChg chg="addSp modSp add">
        <pc:chgData name="NonavenakereJayadeva, ShankarPrasad" userId="6bc7cab5-d9b1-4a96-a16a-e68a376e0b31" providerId="ADAL" clId="{57552FB1-2D05-41DE-82C3-563C7B8A0C45}" dt="2020-11-22T18:16:20.852" v="394" actId="1076"/>
        <pc:sldMkLst>
          <pc:docMk/>
          <pc:sldMk cId="3413180765" sldId="979"/>
        </pc:sldMkLst>
        <pc:spChg chg="mod">
          <ac:chgData name="NonavenakereJayadeva, ShankarPrasad" userId="6bc7cab5-d9b1-4a96-a16a-e68a376e0b31" providerId="ADAL" clId="{57552FB1-2D05-41DE-82C3-563C7B8A0C45}" dt="2020-11-22T18:15:12.214" v="391" actId="6549"/>
          <ac:spMkLst>
            <pc:docMk/>
            <pc:sldMk cId="3413180765" sldId="979"/>
            <ac:spMk id="5" creationId="{AF09C7C5-72DB-42F9-90A1-C43BAEA5FE25}"/>
          </ac:spMkLst>
        </pc:spChg>
        <pc:spChg chg="mod">
          <ac:chgData name="NonavenakereJayadeva, ShankarPrasad" userId="6bc7cab5-d9b1-4a96-a16a-e68a376e0b31" providerId="ADAL" clId="{57552FB1-2D05-41DE-82C3-563C7B8A0C45}" dt="2020-11-22T18:15:07.826" v="390" actId="20577"/>
          <ac:spMkLst>
            <pc:docMk/>
            <pc:sldMk cId="3413180765" sldId="979"/>
            <ac:spMk id="20" creationId="{303550BF-0619-4A99-9A46-6FEC527465FA}"/>
          </ac:spMkLst>
        </pc:spChg>
        <pc:picChg chg="add mod">
          <ac:chgData name="NonavenakereJayadeva, ShankarPrasad" userId="6bc7cab5-d9b1-4a96-a16a-e68a376e0b31" providerId="ADAL" clId="{57552FB1-2D05-41DE-82C3-563C7B8A0C45}" dt="2020-11-22T18:16:20.852" v="394" actId="1076"/>
          <ac:picMkLst>
            <pc:docMk/>
            <pc:sldMk cId="3413180765" sldId="979"/>
            <ac:picMk id="3074" creationId="{3A52C02E-3F97-43DC-ADCD-79036BF64CE7}"/>
          </ac:picMkLst>
        </pc:picChg>
      </pc:sldChg>
      <pc:sldChg chg="add">
        <pc:chgData name="NonavenakereJayadeva, ShankarPrasad" userId="6bc7cab5-d9b1-4a96-a16a-e68a376e0b31" providerId="ADAL" clId="{57552FB1-2D05-41DE-82C3-563C7B8A0C45}" dt="2020-11-22T18:06:57.327" v="302"/>
        <pc:sldMkLst>
          <pc:docMk/>
          <pc:sldMk cId="1052016234" sldId="980"/>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11/23/2020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11/23/2020</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464621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639913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692049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021094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2996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747216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859581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630240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8609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7540479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69384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51974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370467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332655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9049759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919833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22565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9939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1064210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5875449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58123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28092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6873738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9319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049155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71740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619236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7471741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dirty="0"/>
              <a:t>Add docker icon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565BE45-5FCE-418C-8A7C-9AF791EA8C88}" type="slidenum">
              <a:rPr kumimoji="0" lang="fi-FI"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fi-FI"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39685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Only with Subhead">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382772" y="638993"/>
            <a:ext cx="8324666" cy="254713"/>
          </a:xfrm>
          <a:prstGeom prst="rect">
            <a:avLst/>
          </a:prstGeom>
        </p:spPr>
        <p:txBody>
          <a:bodyPr/>
          <a:lstStyle>
            <a:lvl1pPr marL="0" indent="0">
              <a:buNone/>
              <a:defRPr sz="1500" b="0">
                <a:solidFill>
                  <a:srgbClr val="8DC63F"/>
                </a:solidFill>
              </a:defRPr>
            </a:lvl1pPr>
          </a:lstStyle>
          <a:p>
            <a:pPr lvl="0"/>
            <a:r>
              <a:rPr lang="en-US"/>
              <a:t>Content slide with subhead</a:t>
            </a:r>
          </a:p>
        </p:txBody>
      </p:sp>
      <p:sp>
        <p:nvSpPr>
          <p:cNvPr id="8" name="Slide Number Placeholder 5"/>
          <p:cNvSpPr>
            <a:spLocks noGrp="1"/>
          </p:cNvSpPr>
          <p:nvPr>
            <p:ph type="sldNum" sz="quarter" idx="4"/>
          </p:nvPr>
        </p:nvSpPr>
        <p:spPr>
          <a:xfrm>
            <a:off x="8049318" y="4906330"/>
            <a:ext cx="942531" cy="171450"/>
          </a:xfrm>
          <a:prstGeom prst="rect">
            <a:avLst/>
          </a:prstGeom>
        </p:spPr>
        <p:txBody>
          <a:bodyPr vert="horz" wrap="square" lIns="91440" tIns="45720" rIns="91440" bIns="45720" numCol="1" anchor="ctr" anchorCtr="0" compatLnSpc="1">
            <a:prstTxWarp prst="textNoShape">
              <a:avLst/>
            </a:prstTxWarp>
          </a:bodyPr>
          <a:lstStyle>
            <a:lvl1pPr algn="r">
              <a:defRPr sz="900" b="0">
                <a:solidFill>
                  <a:schemeClr val="bg1"/>
                </a:solidFill>
                <a:latin typeface="+mj-lt"/>
                <a:cs typeface="Arial" charset="0"/>
              </a:defRPr>
            </a:lvl1pPr>
          </a:lstStyle>
          <a:p>
            <a:pPr>
              <a:defRPr/>
            </a:pPr>
            <a:fld id="{97682614-2917-43EC-8DD5-4144BBD4E795}" type="slidenum">
              <a:rPr lang="en-US" smtClean="0"/>
              <a:pPr>
                <a:defRPr/>
              </a:pPr>
              <a:t>‹#›</a:t>
            </a:fld>
            <a:endParaRPr lang="en-US"/>
          </a:p>
        </p:txBody>
      </p:sp>
      <p:sp>
        <p:nvSpPr>
          <p:cNvPr id="7" name="Title Placeholder 1"/>
          <p:cNvSpPr>
            <a:spLocks noGrp="1"/>
          </p:cNvSpPr>
          <p:nvPr>
            <p:ph type="title" hasCustomPrompt="1"/>
          </p:nvPr>
        </p:nvSpPr>
        <p:spPr bwMode="auto">
          <a:xfrm>
            <a:off x="381000" y="178200"/>
            <a:ext cx="8305800" cy="62865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defRPr sz="2100">
                <a:solidFill>
                  <a:srgbClr val="009273"/>
                </a:solidFill>
              </a:defRPr>
            </a:lvl1pPr>
          </a:lstStyle>
          <a:p>
            <a:pPr lvl="0"/>
            <a:r>
              <a:rPr lang="en-US"/>
              <a:t>Click to edit master title style</a:t>
            </a:r>
          </a:p>
        </p:txBody>
      </p:sp>
    </p:spTree>
    <p:extLst>
      <p:ext uri="{BB962C8B-B14F-4D97-AF65-F5344CB8AC3E}">
        <p14:creationId xmlns:p14="http://schemas.microsoft.com/office/powerpoint/2010/main" val="12558635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 id="2147483794" r:id="rId41"/>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3" Type="http://schemas.openxmlformats.org/officeDocument/2006/relationships/hyperlink" Target="https://confluence.atlassian.com/bitbucketserver045/using-bitbucket-server/controlling-access-to-code/using-ssh-keys-to-secure-git-operations/creating-ssh-keys" TargetMode="External"/><Relationship Id="rId2" Type="http://schemas.openxmlformats.org/officeDocument/2006/relationships/notesSlide" Target="../notesSlides/notesSlide15.xml"/><Relationship Id="rId1" Type="http://schemas.openxmlformats.org/officeDocument/2006/relationships/slideLayout" Target="../slideLayouts/slideLayout41.xml"/><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3" Type="http://schemas.openxmlformats.org/officeDocument/2006/relationships/hyperlink" Target="https://www.atlassian.com/devops/what-is-devops" TargetMode="External"/><Relationship Id="rId2" Type="http://schemas.openxmlformats.org/officeDocument/2006/relationships/notesSlide" Target="../notesSlides/notesSlide17.xml"/><Relationship Id="rId1" Type="http://schemas.openxmlformats.org/officeDocument/2006/relationships/slideLayout" Target="../slideLayouts/slideLayout41.xml"/><Relationship Id="rId5" Type="http://schemas.openxmlformats.org/officeDocument/2006/relationships/image" Target="../media/image19.png"/><Relationship Id="rId4" Type="http://schemas.openxmlformats.org/officeDocument/2006/relationships/hyperlink" Target="http://nvie.com/posts/a-successful-git-branching-mode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atlassian.com/devops/what-is-devops" TargetMode="External"/><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20.png"/><Relationship Id="rId4" Type="http://schemas.openxmlformats.org/officeDocument/2006/relationships/hyperlink" Target="http://nvie.com/posts/a-successful-git-branching-model/"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4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4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7.xml"/><Relationship Id="rId1" Type="http://schemas.openxmlformats.org/officeDocument/2006/relationships/slideLayout" Target="../slideLayouts/slideLayout4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4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41.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1.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Devops – CI/CD</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23-11-2020 to 27-11-2020</a:t>
            </a:r>
          </a:p>
          <a:p>
            <a:r>
              <a:rPr lang="en-US" dirty="0"/>
              <a:t>Venkatesh Reddy Madduri &amp;&amp; ShankarPrasad </a:t>
            </a:r>
          </a:p>
        </p:txBody>
      </p:sp>
    </p:spTree>
    <p:extLst>
      <p:ext uri="{BB962C8B-B14F-4D97-AF65-F5344CB8AC3E}">
        <p14:creationId xmlns:p14="http://schemas.microsoft.com/office/powerpoint/2010/main" val="425284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Installation</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10</a:t>
            </a:fld>
            <a:endParaRPr lang="en-US"/>
          </a:p>
        </p:txBody>
      </p:sp>
      <p:pic>
        <p:nvPicPr>
          <p:cNvPr id="8" name="Picture 7">
            <a:extLst>
              <a:ext uri="{FF2B5EF4-FFF2-40B4-BE49-F238E27FC236}">
                <a16:creationId xmlns:a16="http://schemas.microsoft.com/office/drawing/2014/main" id="{1877C7F5-4081-4807-BA25-DCEC25CA0DEA}"/>
              </a:ext>
            </a:extLst>
          </p:cNvPr>
          <p:cNvPicPr/>
          <p:nvPr/>
        </p:nvPicPr>
        <p:blipFill>
          <a:blip r:embed="rId3"/>
          <a:stretch>
            <a:fillRect/>
          </a:stretch>
        </p:blipFill>
        <p:spPr>
          <a:xfrm>
            <a:off x="914400" y="806850"/>
            <a:ext cx="7660888" cy="3742848"/>
          </a:xfrm>
          <a:prstGeom prst="rect">
            <a:avLst/>
          </a:prstGeom>
        </p:spPr>
      </p:pic>
    </p:spTree>
    <p:extLst>
      <p:ext uri="{BB962C8B-B14F-4D97-AF65-F5344CB8AC3E}">
        <p14:creationId xmlns:p14="http://schemas.microsoft.com/office/powerpoint/2010/main" val="225423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2462213"/>
          </a:xfrm>
          <a:prstGeom prst="rect">
            <a:avLst/>
          </a:prstGeom>
          <a:solidFill>
            <a:schemeClr val="bg1"/>
          </a:solidFill>
          <a:effectLst>
            <a:glow rad="25400">
              <a:srgbClr val="007FA3"/>
            </a:glow>
          </a:effectLst>
        </p:spPr>
        <p:txBody>
          <a:bodyPr wrap="square">
            <a:spAutoFit/>
          </a:bodyPr>
          <a:lstStyle/>
          <a:p>
            <a:r>
              <a:rPr lang="en-US" sz="1400" dirty="0" err="1"/>
              <a:t>sudo</a:t>
            </a:r>
            <a:r>
              <a:rPr lang="en-US" sz="1400" dirty="0"/>
              <a:t> </a:t>
            </a:r>
            <a:r>
              <a:rPr lang="en-US" sz="1400" dirty="0" err="1"/>
              <a:t>su</a:t>
            </a:r>
            <a:r>
              <a:rPr lang="en-US" sz="1400" dirty="0"/>
              <a:t> –</a:t>
            </a:r>
          </a:p>
          <a:p>
            <a:endParaRPr lang="en-US" sz="1400" dirty="0"/>
          </a:p>
          <a:p>
            <a:r>
              <a:rPr lang="en-US" sz="1400" dirty="0"/>
              <a:t>git  - - version</a:t>
            </a:r>
          </a:p>
          <a:p>
            <a:endParaRPr lang="en-US" sz="1400" dirty="0"/>
          </a:p>
          <a:p>
            <a:r>
              <a:rPr lang="en-US" sz="1400" dirty="0"/>
              <a:t>yum install git</a:t>
            </a:r>
          </a:p>
          <a:p>
            <a:endParaRPr lang="en-US" sz="1400" dirty="0"/>
          </a:p>
          <a:p>
            <a:r>
              <a:rPr lang="en-US" sz="1400" dirty="0"/>
              <a:t>Create a account in </a:t>
            </a:r>
            <a:r>
              <a:rPr lang="en-US" sz="1400" dirty="0">
                <a:hlinkClick r:id="rId3"/>
              </a:rPr>
              <a:t>https://github.com/</a:t>
            </a:r>
            <a:r>
              <a:rPr lang="en-US" sz="1400" dirty="0"/>
              <a:t> </a:t>
            </a:r>
          </a:p>
          <a:p>
            <a:endParaRPr lang="en-US" sz="1400" dirty="0"/>
          </a:p>
          <a:p>
            <a:r>
              <a:rPr lang="en-US" sz="1400" dirty="0"/>
              <a:t>git config --global user.name </a:t>
            </a:r>
            <a:r>
              <a:rPr lang="en-US" sz="1400" dirty="0" err="1"/>
              <a:t>shankarnj</a:t>
            </a:r>
            <a:endParaRPr lang="en-US" sz="1400" dirty="0"/>
          </a:p>
          <a:p>
            <a:r>
              <a:rPr lang="en-US" sz="1400" dirty="0"/>
              <a:t>git config --global </a:t>
            </a:r>
            <a:r>
              <a:rPr lang="en-US" sz="1400" dirty="0" err="1"/>
              <a:t>user.email</a:t>
            </a:r>
            <a:r>
              <a:rPr lang="en-US" sz="1400" dirty="0"/>
              <a:t> shankarnj@yahoo.com</a:t>
            </a:r>
          </a:p>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11</a:t>
            </a:fld>
            <a:endParaRPr lang="en-US"/>
          </a:p>
        </p:txBody>
      </p:sp>
    </p:spTree>
    <p:extLst>
      <p:ext uri="{BB962C8B-B14F-4D97-AF65-F5344CB8AC3E}">
        <p14:creationId xmlns:p14="http://schemas.microsoft.com/office/powerpoint/2010/main" val="296207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2893100"/>
          </a:xfrm>
          <a:prstGeom prst="rect">
            <a:avLst/>
          </a:prstGeom>
          <a:solidFill>
            <a:schemeClr val="bg1"/>
          </a:solidFill>
          <a:effectLst>
            <a:glow rad="25400">
              <a:srgbClr val="007FA3"/>
            </a:glow>
          </a:effectLst>
        </p:spPr>
        <p:txBody>
          <a:bodyPr wrap="square">
            <a:spAutoFit/>
          </a:bodyPr>
          <a:lstStyle/>
          <a:p>
            <a:r>
              <a:rPr lang="en-US" sz="1400" dirty="0"/>
              <a:t>yum install git</a:t>
            </a:r>
          </a:p>
          <a:p>
            <a:endParaRPr lang="en-US" sz="1400" dirty="0"/>
          </a:p>
          <a:p>
            <a:r>
              <a:rPr lang="en-US" sz="1400" dirty="0"/>
              <a:t>git config --list</a:t>
            </a:r>
          </a:p>
          <a:p>
            <a:endParaRPr lang="en-US" sz="1400" dirty="0"/>
          </a:p>
          <a:p>
            <a:r>
              <a:rPr lang="en-US" sz="1400" dirty="0"/>
              <a:t>git config --global user.name </a:t>
            </a:r>
            <a:r>
              <a:rPr lang="en-US" sz="1400" dirty="0" err="1"/>
              <a:t>shankarnj</a:t>
            </a:r>
            <a:endParaRPr lang="en-US" sz="1400" dirty="0"/>
          </a:p>
          <a:p>
            <a:r>
              <a:rPr lang="en-US" sz="1400" dirty="0"/>
              <a:t>git config --global </a:t>
            </a:r>
            <a:r>
              <a:rPr lang="en-US" sz="1400" dirty="0" err="1"/>
              <a:t>user.email</a:t>
            </a:r>
            <a:r>
              <a:rPr lang="en-US" sz="1400" dirty="0"/>
              <a:t> shankarnj@yahoo.com</a:t>
            </a:r>
          </a:p>
          <a:p>
            <a:endParaRPr lang="en-US" sz="1400" dirty="0"/>
          </a:p>
          <a:p>
            <a:r>
              <a:rPr lang="en-US" sz="1400" dirty="0"/>
              <a:t>git config --global --unset user.name</a:t>
            </a:r>
          </a:p>
          <a:p>
            <a:r>
              <a:rPr lang="en-US" sz="1400" dirty="0"/>
              <a:t>git config --global --unset </a:t>
            </a:r>
            <a:r>
              <a:rPr lang="en-US" sz="1400" dirty="0" err="1"/>
              <a:t>user.email</a:t>
            </a:r>
            <a:endParaRPr lang="en-US" sz="1400" dirty="0"/>
          </a:p>
          <a:p>
            <a:endParaRPr lang="en-US" sz="1400" dirty="0"/>
          </a:p>
          <a:p>
            <a:r>
              <a:rPr lang="en-US" sz="1400" dirty="0"/>
              <a:t>git commit File1.txt</a:t>
            </a:r>
          </a:p>
          <a:p>
            <a:endParaRPr lang="en-US" sz="1400" dirty="0"/>
          </a:p>
          <a:p>
            <a:r>
              <a:rPr lang="en-US" sz="1400" dirty="0"/>
              <a:t>git commit -m "Pushed Updated File1.txt"</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12</a:t>
            </a:fld>
            <a:endParaRPr lang="en-US"/>
          </a:p>
        </p:txBody>
      </p:sp>
    </p:spTree>
    <p:extLst>
      <p:ext uri="{BB962C8B-B14F-4D97-AF65-F5344CB8AC3E}">
        <p14:creationId xmlns:p14="http://schemas.microsoft.com/office/powerpoint/2010/main" val="33872107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3754874"/>
          </a:xfrm>
          <a:prstGeom prst="rect">
            <a:avLst/>
          </a:prstGeom>
          <a:solidFill>
            <a:schemeClr val="bg1"/>
          </a:solidFill>
          <a:effectLst>
            <a:glow rad="25400">
              <a:srgbClr val="007FA3"/>
            </a:glow>
          </a:effectLst>
        </p:spPr>
        <p:txBody>
          <a:bodyPr wrap="square">
            <a:spAutoFit/>
          </a:bodyPr>
          <a:lstStyle/>
          <a:p>
            <a:r>
              <a:rPr lang="en-US" sz="1400" dirty="0"/>
              <a:t>git log</a:t>
            </a:r>
          </a:p>
          <a:p>
            <a:endParaRPr lang="en-US" sz="1400" dirty="0"/>
          </a:p>
          <a:p>
            <a:r>
              <a:rPr lang="en-US" sz="1400" dirty="0"/>
              <a:t>---- Check the current branch</a:t>
            </a:r>
          </a:p>
          <a:p>
            <a:r>
              <a:rPr lang="en-US" sz="1400" dirty="0"/>
              <a:t>git branch</a:t>
            </a:r>
          </a:p>
          <a:p>
            <a:endParaRPr lang="en-US" sz="1400" dirty="0"/>
          </a:p>
          <a:p>
            <a:endParaRPr lang="en-US" sz="1400" dirty="0"/>
          </a:p>
          <a:p>
            <a:r>
              <a:rPr lang="en-US" sz="1400" dirty="0"/>
              <a:t>---- add branch project1_b1</a:t>
            </a:r>
          </a:p>
          <a:p>
            <a:r>
              <a:rPr lang="en-US" sz="1400" dirty="0"/>
              <a:t>git branch project1_b1</a:t>
            </a:r>
          </a:p>
          <a:p>
            <a:endParaRPr lang="en-US" sz="1400" dirty="0"/>
          </a:p>
          <a:p>
            <a:r>
              <a:rPr lang="en-US" sz="1400" dirty="0"/>
              <a:t>---- add branch project1_b2</a:t>
            </a:r>
          </a:p>
          <a:p>
            <a:r>
              <a:rPr lang="en-US" sz="1400" dirty="0"/>
              <a:t>git branch project1_b2</a:t>
            </a:r>
          </a:p>
          <a:p>
            <a:endParaRPr lang="en-US" sz="1400" dirty="0"/>
          </a:p>
          <a:p>
            <a:r>
              <a:rPr lang="en-US" sz="1400" dirty="0"/>
              <a:t>---- add branch "project1_b3" and switch to "project1_b3"</a:t>
            </a:r>
          </a:p>
          <a:p>
            <a:r>
              <a:rPr lang="en-US" sz="1400" dirty="0"/>
              <a:t>git checkout -b project1_b3</a:t>
            </a:r>
          </a:p>
          <a:p>
            <a:endParaRPr lang="en-US" sz="1400" dirty="0"/>
          </a:p>
          <a:p>
            <a:r>
              <a:rPr lang="en-US" sz="1400" dirty="0"/>
              <a:t>---- create file_3.txt in b3 branch</a:t>
            </a:r>
          </a:p>
          <a:p>
            <a:r>
              <a:rPr lang="en-US" sz="1400" dirty="0"/>
              <a:t>echo 'New file in project1_b3 branch' &gt; file_3.txt</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13</a:t>
            </a:fld>
            <a:endParaRPr lang="en-US"/>
          </a:p>
        </p:txBody>
      </p:sp>
    </p:spTree>
    <p:extLst>
      <p:ext uri="{BB962C8B-B14F-4D97-AF65-F5344CB8AC3E}">
        <p14:creationId xmlns:p14="http://schemas.microsoft.com/office/powerpoint/2010/main" val="35704006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3539430"/>
          </a:xfrm>
          <a:prstGeom prst="rect">
            <a:avLst/>
          </a:prstGeom>
          <a:solidFill>
            <a:schemeClr val="bg1"/>
          </a:solidFill>
          <a:effectLst>
            <a:glow rad="25400">
              <a:srgbClr val="007FA3"/>
            </a:glow>
          </a:effectLst>
        </p:spPr>
        <p:txBody>
          <a:bodyPr wrap="square">
            <a:spAutoFit/>
          </a:bodyPr>
          <a:lstStyle/>
          <a:p>
            <a:r>
              <a:rPr lang="en-US" sz="1400" dirty="0"/>
              <a:t>---- add file_3.txt in b3 branch at local repository</a:t>
            </a:r>
          </a:p>
          <a:p>
            <a:r>
              <a:rPr lang="en-US" sz="1400" dirty="0"/>
              <a:t>git add .</a:t>
            </a:r>
          </a:p>
          <a:p>
            <a:endParaRPr lang="en-US" sz="1400" dirty="0"/>
          </a:p>
          <a:p>
            <a:r>
              <a:rPr lang="en-US" sz="1400" dirty="0"/>
              <a:t>---- Commit the changes to local repository at branch project1_b3</a:t>
            </a:r>
          </a:p>
          <a:p>
            <a:endParaRPr lang="en-US" sz="1400" dirty="0"/>
          </a:p>
          <a:p>
            <a:r>
              <a:rPr lang="en-US" sz="1400" dirty="0"/>
              <a:t>git commit -m "commit the file file_3.txt in project1_b3 branch"</a:t>
            </a:r>
          </a:p>
          <a:p>
            <a:endParaRPr lang="en-US" sz="1400" dirty="0"/>
          </a:p>
          <a:p>
            <a:endParaRPr lang="en-US" sz="1400" dirty="0"/>
          </a:p>
          <a:p>
            <a:endParaRPr lang="en-US" sz="1400" dirty="0"/>
          </a:p>
          <a:p>
            <a:r>
              <a:rPr lang="en-US" sz="1400" dirty="0"/>
              <a:t>-- Switch to master</a:t>
            </a:r>
          </a:p>
          <a:p>
            <a:endParaRPr lang="en-US" sz="1400" dirty="0"/>
          </a:p>
          <a:p>
            <a:r>
              <a:rPr lang="en-US" sz="1400" dirty="0"/>
              <a:t>git checkout master</a:t>
            </a:r>
          </a:p>
          <a:p>
            <a:endParaRPr lang="en-US" sz="1400" dirty="0"/>
          </a:p>
          <a:p>
            <a:r>
              <a:rPr lang="en-US" sz="1400" dirty="0"/>
              <a:t>-- Verify the contents of master branch, you should see only master branch files</a:t>
            </a:r>
          </a:p>
          <a:p>
            <a:endParaRPr lang="en-US" sz="1400" dirty="0"/>
          </a:p>
          <a:p>
            <a:r>
              <a:rPr lang="en-US" sz="1400" dirty="0"/>
              <a:t>ls -</a:t>
            </a:r>
            <a:r>
              <a:rPr lang="en-US" sz="1400" dirty="0" err="1"/>
              <a:t>ltr</a:t>
            </a:r>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14</a:t>
            </a:fld>
            <a:endParaRPr lang="en-US"/>
          </a:p>
        </p:txBody>
      </p:sp>
    </p:spTree>
    <p:extLst>
      <p:ext uri="{BB962C8B-B14F-4D97-AF65-F5344CB8AC3E}">
        <p14:creationId xmlns:p14="http://schemas.microsoft.com/office/powerpoint/2010/main" val="17515767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2246769"/>
          </a:xfrm>
          <a:prstGeom prst="rect">
            <a:avLst/>
          </a:prstGeom>
          <a:solidFill>
            <a:schemeClr val="bg1"/>
          </a:solidFill>
          <a:effectLst>
            <a:glow rad="25400">
              <a:srgbClr val="007FA3"/>
            </a:glow>
          </a:effectLst>
        </p:spPr>
        <p:txBody>
          <a:bodyPr wrap="square">
            <a:spAutoFit/>
          </a:bodyPr>
          <a:lstStyle/>
          <a:p>
            <a:endParaRPr lang="en-US" sz="1400" dirty="0"/>
          </a:p>
          <a:p>
            <a:r>
              <a:rPr lang="en-US" sz="1400" dirty="0"/>
              <a:t>git remote add origin https://github.com/shankarnj/Project1.git</a:t>
            </a:r>
          </a:p>
          <a:p>
            <a:endParaRPr lang="en-US" sz="1400" dirty="0"/>
          </a:p>
          <a:p>
            <a:r>
              <a:rPr lang="en-US" sz="1400" dirty="0"/>
              <a:t>git remote -v </a:t>
            </a:r>
          </a:p>
          <a:p>
            <a:endParaRPr lang="en-US" sz="1400" dirty="0"/>
          </a:p>
          <a:p>
            <a:endParaRPr lang="en-US" sz="1400" dirty="0"/>
          </a:p>
          <a:p>
            <a:r>
              <a:rPr lang="en-US" sz="1400" dirty="0"/>
              <a:t>--To push the current branch and set the remote as upstream, use</a:t>
            </a:r>
          </a:p>
          <a:p>
            <a:endParaRPr lang="en-US" sz="1400" dirty="0"/>
          </a:p>
          <a:p>
            <a:r>
              <a:rPr lang="en-US" sz="1400" dirty="0"/>
              <a:t>    git push origin master</a:t>
            </a:r>
          </a:p>
          <a:p>
            <a:r>
              <a:rPr lang="en-US" sz="1400" dirty="0"/>
              <a:t> </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15</a:t>
            </a:fld>
            <a:endParaRPr lang="en-US"/>
          </a:p>
        </p:txBody>
      </p:sp>
    </p:spTree>
    <p:extLst>
      <p:ext uri="{BB962C8B-B14F-4D97-AF65-F5344CB8AC3E}">
        <p14:creationId xmlns:p14="http://schemas.microsoft.com/office/powerpoint/2010/main" val="40494423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Commands</a:t>
            </a:r>
          </a:p>
        </p:txBody>
      </p:sp>
      <p:sp>
        <p:nvSpPr>
          <p:cNvPr id="5" name="Rectangle 4">
            <a:extLst>
              <a:ext uri="{FF2B5EF4-FFF2-40B4-BE49-F238E27FC236}">
                <a16:creationId xmlns:a16="http://schemas.microsoft.com/office/drawing/2014/main" id="{AF09C7C5-72DB-42F9-90A1-C43BAEA5FE25}"/>
              </a:ext>
            </a:extLst>
          </p:cNvPr>
          <p:cNvSpPr/>
          <p:nvPr/>
        </p:nvSpPr>
        <p:spPr>
          <a:xfrm>
            <a:off x="762575" y="985270"/>
            <a:ext cx="7618849" cy="2954655"/>
          </a:xfrm>
          <a:prstGeom prst="rect">
            <a:avLst/>
          </a:prstGeom>
          <a:solidFill>
            <a:schemeClr val="bg1"/>
          </a:solidFill>
          <a:effectLst>
            <a:glow rad="25400">
              <a:srgbClr val="007FA3"/>
            </a:glow>
          </a:effectLst>
        </p:spPr>
        <p:txBody>
          <a:bodyPr wrap="square">
            <a:spAutoFit/>
          </a:bodyPr>
          <a:lstStyle/>
          <a:p>
            <a:endParaRPr lang="en-US" sz="1400" dirty="0"/>
          </a:p>
          <a:p>
            <a:r>
              <a:rPr lang="en-US" sz="1400" dirty="0"/>
              <a:t> git push origin project1_b3</a:t>
            </a:r>
          </a:p>
          <a:p>
            <a:endParaRPr lang="en-US" sz="1400" dirty="0"/>
          </a:p>
          <a:p>
            <a:r>
              <a:rPr lang="en-US" sz="1400" dirty="0"/>
              <a:t>--Create a file "File3.txt"</a:t>
            </a:r>
          </a:p>
          <a:p>
            <a:r>
              <a:rPr lang="en-US" sz="1400" dirty="0"/>
              <a:t>	</a:t>
            </a:r>
          </a:p>
          <a:p>
            <a:r>
              <a:rPr lang="en-US" sz="1400" dirty="0"/>
              <a:t>git add File3.txt</a:t>
            </a:r>
          </a:p>
          <a:p>
            <a:r>
              <a:rPr lang="en-US" sz="1400" dirty="0"/>
              <a:t>	</a:t>
            </a:r>
          </a:p>
          <a:p>
            <a:r>
              <a:rPr lang="en-US" sz="1400" dirty="0"/>
              <a:t>git push origin master</a:t>
            </a:r>
          </a:p>
          <a:p>
            <a:r>
              <a:rPr lang="en-US" sz="1400" dirty="0"/>
              <a:t>	</a:t>
            </a:r>
          </a:p>
          <a:p>
            <a:r>
              <a:rPr lang="en-US" sz="1400" dirty="0"/>
              <a:t>git push origin master</a:t>
            </a:r>
          </a:p>
          <a:p>
            <a:endParaRPr lang="en-US" sz="1400" dirty="0"/>
          </a:p>
          <a:p>
            <a:r>
              <a:rPr lang="en-US" sz="1400" dirty="0"/>
              <a:t>git config --get remote.origin.url</a:t>
            </a:r>
          </a:p>
          <a:p>
            <a:r>
              <a:rPr lang="en-US" sz="1400" dirty="0"/>
              <a:t> </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16</a:t>
            </a:fld>
            <a:endParaRPr lang="en-US"/>
          </a:p>
        </p:txBody>
      </p:sp>
    </p:spTree>
    <p:extLst>
      <p:ext uri="{BB962C8B-B14F-4D97-AF65-F5344CB8AC3E}">
        <p14:creationId xmlns:p14="http://schemas.microsoft.com/office/powerpoint/2010/main" val="6431941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a:t>
            </a:r>
            <a:r>
              <a:rPr lang="en-US" dirty="0" err="1"/>
              <a:t>SSh</a:t>
            </a:r>
            <a:endParaRPr lang="en-US" dirty="0"/>
          </a:p>
        </p:txBody>
      </p:sp>
      <p:sp>
        <p:nvSpPr>
          <p:cNvPr id="5" name="Rectangle 4">
            <a:extLst>
              <a:ext uri="{FF2B5EF4-FFF2-40B4-BE49-F238E27FC236}">
                <a16:creationId xmlns:a16="http://schemas.microsoft.com/office/drawing/2014/main" id="{AF09C7C5-72DB-42F9-90A1-C43BAEA5FE25}"/>
              </a:ext>
            </a:extLst>
          </p:cNvPr>
          <p:cNvSpPr/>
          <p:nvPr/>
        </p:nvSpPr>
        <p:spPr>
          <a:xfrm>
            <a:off x="762575" y="740733"/>
            <a:ext cx="7618849" cy="4832092"/>
          </a:xfrm>
          <a:prstGeom prst="rect">
            <a:avLst/>
          </a:prstGeom>
          <a:solidFill>
            <a:schemeClr val="bg1"/>
          </a:solidFill>
          <a:effectLst>
            <a:glow rad="25400">
              <a:srgbClr val="007FA3"/>
            </a:glow>
          </a:effectLst>
        </p:spPr>
        <p:txBody>
          <a:bodyPr wrap="square">
            <a:spAutoFit/>
          </a:bodyPr>
          <a:lstStyle/>
          <a:p>
            <a:r>
              <a:rPr lang="en-US" sz="1400" dirty="0"/>
              <a:t>Many Git servers authenticate using SSH public keys. In order to provide a public key, each user in your system must generate one if they don’t already have one. This process is similar across all operating systems. For more information, please check below link.</a:t>
            </a:r>
          </a:p>
          <a:p>
            <a:r>
              <a:rPr lang="en-US" sz="1400" dirty="0">
                <a:hlinkClick r:id="rId3"/>
              </a:rPr>
              <a:t>https://confluence.atlassian.com/bitbucketserver045/using-bitbucket-server/controlling-access-to-code/using-ssh-keys-to-secure-git-operations/creating-ssh-keys</a:t>
            </a:r>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Get the key</a:t>
            </a:r>
          </a:p>
          <a:p>
            <a:endParaRPr lang="en-US" sz="1400" dirty="0"/>
          </a:p>
          <a:p>
            <a:endParaRPr lang="en-US" sz="1400" dirty="0"/>
          </a:p>
          <a:p>
            <a:endParaRPr lang="en-US" sz="1400" dirty="0"/>
          </a:p>
          <a:p>
            <a:endParaRPr lang="en-US" sz="1400" dirty="0"/>
          </a:p>
          <a:p>
            <a:r>
              <a:rPr lang="en-US" sz="1400" dirty="0"/>
              <a:t>  </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17</a:t>
            </a:fld>
            <a:endParaRPr lang="en-US"/>
          </a:p>
        </p:txBody>
      </p:sp>
      <p:pic>
        <p:nvPicPr>
          <p:cNvPr id="2" name="Picture 1">
            <a:extLst>
              <a:ext uri="{FF2B5EF4-FFF2-40B4-BE49-F238E27FC236}">
                <a16:creationId xmlns:a16="http://schemas.microsoft.com/office/drawing/2014/main" id="{39D1A972-F3B2-4639-9334-EA7F66FD8A02}"/>
              </a:ext>
            </a:extLst>
          </p:cNvPr>
          <p:cNvPicPr>
            <a:picLocks noChangeAspect="1"/>
          </p:cNvPicPr>
          <p:nvPr/>
        </p:nvPicPr>
        <p:blipFill>
          <a:blip r:embed="rId4"/>
          <a:stretch>
            <a:fillRect/>
          </a:stretch>
        </p:blipFill>
        <p:spPr>
          <a:xfrm>
            <a:off x="1208978" y="2052365"/>
            <a:ext cx="6248400" cy="1125321"/>
          </a:xfrm>
          <a:prstGeom prst="rect">
            <a:avLst/>
          </a:prstGeom>
        </p:spPr>
      </p:pic>
      <p:pic>
        <p:nvPicPr>
          <p:cNvPr id="3" name="Picture 2">
            <a:extLst>
              <a:ext uri="{FF2B5EF4-FFF2-40B4-BE49-F238E27FC236}">
                <a16:creationId xmlns:a16="http://schemas.microsoft.com/office/drawing/2014/main" id="{CF3257FA-7A59-4FC7-A892-89B7A4DD217C}"/>
              </a:ext>
            </a:extLst>
          </p:cNvPr>
          <p:cNvPicPr>
            <a:picLocks noChangeAspect="1"/>
          </p:cNvPicPr>
          <p:nvPr/>
        </p:nvPicPr>
        <p:blipFill>
          <a:blip r:embed="rId5"/>
          <a:stretch>
            <a:fillRect/>
          </a:stretch>
        </p:blipFill>
        <p:spPr>
          <a:xfrm>
            <a:off x="2017906" y="3394308"/>
            <a:ext cx="6191250" cy="1295400"/>
          </a:xfrm>
          <a:prstGeom prst="rect">
            <a:avLst/>
          </a:prstGeom>
        </p:spPr>
      </p:pic>
    </p:spTree>
    <p:extLst>
      <p:ext uri="{BB962C8B-B14F-4D97-AF65-F5344CB8AC3E}">
        <p14:creationId xmlns:p14="http://schemas.microsoft.com/office/powerpoint/2010/main" val="9463561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a:t>
            </a:r>
            <a:r>
              <a:rPr lang="en-US" dirty="0" err="1"/>
              <a:t>SSh</a:t>
            </a:r>
            <a:endParaRPr lang="en-US" dirty="0"/>
          </a:p>
        </p:txBody>
      </p:sp>
      <p:sp>
        <p:nvSpPr>
          <p:cNvPr id="5" name="Rectangle 4">
            <a:extLst>
              <a:ext uri="{FF2B5EF4-FFF2-40B4-BE49-F238E27FC236}">
                <a16:creationId xmlns:a16="http://schemas.microsoft.com/office/drawing/2014/main" id="{AF09C7C5-72DB-42F9-90A1-C43BAEA5FE25}"/>
              </a:ext>
            </a:extLst>
          </p:cNvPr>
          <p:cNvSpPr/>
          <p:nvPr/>
        </p:nvSpPr>
        <p:spPr>
          <a:xfrm>
            <a:off x="762575" y="740733"/>
            <a:ext cx="7618849" cy="1815882"/>
          </a:xfrm>
          <a:prstGeom prst="rect">
            <a:avLst/>
          </a:prstGeom>
          <a:solidFill>
            <a:schemeClr val="bg1"/>
          </a:solidFill>
          <a:effectLst>
            <a:glow rad="25400">
              <a:srgbClr val="007FA3"/>
            </a:glow>
          </a:effectLst>
        </p:spPr>
        <p:txBody>
          <a:bodyPr wrap="square">
            <a:spAutoFit/>
          </a:bodyPr>
          <a:lstStyle/>
          <a:p>
            <a:pPr marL="342900" indent="-342900">
              <a:buAutoNum type="arabicPeriod"/>
            </a:pPr>
            <a:r>
              <a:rPr lang="en-US" sz="1400" dirty="0"/>
              <a:t>Login into github.com</a:t>
            </a:r>
          </a:p>
          <a:p>
            <a:pPr marL="342900" indent="-342900">
              <a:buAutoNum type="arabicPeriod"/>
            </a:pPr>
            <a:r>
              <a:rPr lang="en-US" sz="1400" dirty="0"/>
              <a:t>Click Profile and Settings </a:t>
            </a:r>
          </a:p>
          <a:p>
            <a:pPr marL="342900" indent="-342900">
              <a:buAutoNum type="arabicPeriod"/>
            </a:pPr>
            <a:r>
              <a:rPr lang="en-US" sz="1400" dirty="0"/>
              <a:t>Click Add SSH and GPG Keys and the Key.</a:t>
            </a:r>
          </a:p>
          <a:p>
            <a:r>
              <a:rPr lang="en-US" sz="1400" dirty="0"/>
              <a:t>4.    Try add new file and try to push and pull with your project.</a:t>
            </a:r>
          </a:p>
          <a:p>
            <a:endParaRPr lang="en-US" sz="1400" dirty="0"/>
          </a:p>
          <a:p>
            <a:endParaRPr lang="en-US" sz="1400" dirty="0"/>
          </a:p>
          <a:p>
            <a:endParaRPr lang="en-US" sz="1400" dirty="0"/>
          </a:p>
          <a:p>
            <a:r>
              <a:rPr lang="en-US" sz="1400" dirty="0"/>
              <a:t>  </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18</a:t>
            </a:fld>
            <a:endParaRPr lang="en-US"/>
          </a:p>
        </p:txBody>
      </p:sp>
    </p:spTree>
    <p:extLst>
      <p:ext uri="{BB962C8B-B14F-4D97-AF65-F5344CB8AC3E}">
        <p14:creationId xmlns:p14="http://schemas.microsoft.com/office/powerpoint/2010/main" val="32541185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Flow</a:t>
            </a:r>
          </a:p>
        </p:txBody>
      </p:sp>
      <p:sp>
        <p:nvSpPr>
          <p:cNvPr id="5" name="Rectangle 4">
            <a:extLst>
              <a:ext uri="{FF2B5EF4-FFF2-40B4-BE49-F238E27FC236}">
                <a16:creationId xmlns:a16="http://schemas.microsoft.com/office/drawing/2014/main" id="{AF09C7C5-72DB-42F9-90A1-C43BAEA5FE25}"/>
              </a:ext>
            </a:extLst>
          </p:cNvPr>
          <p:cNvSpPr/>
          <p:nvPr/>
        </p:nvSpPr>
        <p:spPr>
          <a:xfrm>
            <a:off x="762575" y="740733"/>
            <a:ext cx="7618849" cy="3970318"/>
          </a:xfrm>
          <a:prstGeom prst="rect">
            <a:avLst/>
          </a:prstGeom>
          <a:solidFill>
            <a:schemeClr val="bg1"/>
          </a:solidFill>
          <a:effectLst>
            <a:glow rad="25400">
              <a:srgbClr val="007FA3"/>
            </a:glow>
          </a:effectLst>
        </p:spPr>
        <p:txBody>
          <a:bodyPr wrap="square">
            <a:spAutoFit/>
          </a:bodyPr>
          <a:lstStyle/>
          <a:p>
            <a:r>
              <a:rPr lang="en-US" sz="1400" dirty="0" err="1"/>
              <a:t>Gitflow</a:t>
            </a:r>
            <a:r>
              <a:rPr lang="en-US" sz="1400" dirty="0"/>
              <a:t> Workflow is a Git workflow that helps with continuous software development and implementing </a:t>
            </a:r>
            <a:r>
              <a:rPr lang="en-US" sz="1400" dirty="0">
                <a:hlinkClick r:id="rId3">
                  <a:extLst>
                    <a:ext uri="{A12FA001-AC4F-418D-AE19-62706E023703}">
                      <ahyp:hlinkClr xmlns:ahyp="http://schemas.microsoft.com/office/drawing/2018/hyperlinkcolor" val="tx"/>
                    </a:ext>
                  </a:extLst>
                </a:hlinkClick>
              </a:rPr>
              <a:t>DevOps</a:t>
            </a:r>
            <a:r>
              <a:rPr lang="en-US" sz="1400" dirty="0"/>
              <a:t> practices. It was first published and made popular by </a:t>
            </a:r>
            <a:r>
              <a:rPr lang="en-US" sz="1400" dirty="0">
                <a:hlinkClick r:id="rId4">
                  <a:extLst>
                    <a:ext uri="{A12FA001-AC4F-418D-AE19-62706E023703}">
                      <ahyp:hlinkClr xmlns:ahyp="http://schemas.microsoft.com/office/drawing/2018/hyperlinkcolor" val="tx"/>
                    </a:ext>
                  </a:extLst>
                </a:hlinkClick>
              </a:rPr>
              <a:t>Vincent Driessen at </a:t>
            </a:r>
            <a:r>
              <a:rPr lang="en-US" sz="1400" dirty="0" err="1">
                <a:hlinkClick r:id="rId4">
                  <a:extLst>
                    <a:ext uri="{A12FA001-AC4F-418D-AE19-62706E023703}">
                      <ahyp:hlinkClr xmlns:ahyp="http://schemas.microsoft.com/office/drawing/2018/hyperlinkcolor" val="tx"/>
                    </a:ext>
                  </a:extLst>
                </a:hlinkClick>
              </a:rPr>
              <a:t>nvie</a:t>
            </a:r>
            <a:r>
              <a:rPr lang="en-US" sz="1400" dirty="0"/>
              <a:t>. The </a:t>
            </a:r>
            <a:r>
              <a:rPr lang="en-US" sz="1400" dirty="0" err="1"/>
              <a:t>Gitflow</a:t>
            </a:r>
            <a:r>
              <a:rPr lang="en-US" sz="1400" dirty="0"/>
              <a:t> Workflow defines a strict branching model designed around the project release. This provides a robust framework for managing larger projects.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19</a:t>
            </a:fld>
            <a:endParaRPr lang="en-US"/>
          </a:p>
        </p:txBody>
      </p:sp>
      <p:pic>
        <p:nvPicPr>
          <p:cNvPr id="4" name="Picture 3">
            <a:extLst>
              <a:ext uri="{FF2B5EF4-FFF2-40B4-BE49-F238E27FC236}">
                <a16:creationId xmlns:a16="http://schemas.microsoft.com/office/drawing/2014/main" id="{2D9523EE-74CF-4B5A-A50A-35F334DC1723}"/>
              </a:ext>
            </a:extLst>
          </p:cNvPr>
          <p:cNvPicPr>
            <a:picLocks noChangeAspect="1"/>
          </p:cNvPicPr>
          <p:nvPr/>
        </p:nvPicPr>
        <p:blipFill>
          <a:blip r:embed="rId5"/>
          <a:stretch>
            <a:fillRect/>
          </a:stretch>
        </p:blipFill>
        <p:spPr>
          <a:xfrm>
            <a:off x="1382751" y="1694985"/>
            <a:ext cx="6858000" cy="2999678"/>
          </a:xfrm>
          <a:prstGeom prst="rect">
            <a:avLst/>
          </a:prstGeom>
        </p:spPr>
      </p:pic>
    </p:spTree>
    <p:extLst>
      <p:ext uri="{BB962C8B-B14F-4D97-AF65-F5344CB8AC3E}">
        <p14:creationId xmlns:p14="http://schemas.microsoft.com/office/powerpoint/2010/main" val="32506302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t>Agenda</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t>Introduction</a:t>
            </a:r>
          </a:p>
          <a:p>
            <a:pPr lvl="1">
              <a:buFont typeface="Wingdings" panose="05000000000000000000" pitchFamily="2" charset="2"/>
              <a:buChar char="Ø"/>
            </a:pPr>
            <a:r>
              <a:rPr lang="en-IN" b="1" dirty="0"/>
              <a:t> Git &amp; GitHub</a:t>
            </a:r>
          </a:p>
          <a:p>
            <a:pPr lvl="1">
              <a:buFont typeface="Wingdings" panose="05000000000000000000" pitchFamily="2" charset="2"/>
              <a:buChar char="Ø"/>
            </a:pPr>
            <a:r>
              <a:rPr lang="en-IN" dirty="0"/>
              <a:t> Continuous Integration using Jenkins</a:t>
            </a:r>
          </a:p>
          <a:p>
            <a:pPr lvl="1">
              <a:buFont typeface="Wingdings" panose="05000000000000000000" pitchFamily="2" charset="2"/>
              <a:buChar char="Ø"/>
            </a:pPr>
            <a:r>
              <a:rPr lang="en-IN" dirty="0"/>
              <a:t> Introduction to Docker</a:t>
            </a:r>
          </a:p>
          <a:p>
            <a:pPr lvl="1">
              <a:buFont typeface="Wingdings" panose="05000000000000000000" pitchFamily="2" charset="2"/>
              <a:buChar char="Ø"/>
            </a:pPr>
            <a:r>
              <a:rPr lang="en-IN" dirty="0"/>
              <a:t>Kubernetes</a:t>
            </a:r>
          </a:p>
          <a:p>
            <a:pPr lvl="1">
              <a:buFont typeface="Wingdings" panose="05000000000000000000" pitchFamily="2" charset="2"/>
              <a:buChar char="Ø"/>
            </a:pPr>
            <a:r>
              <a:rPr lang="en-IN" dirty="0"/>
              <a:t> Ansible</a:t>
            </a:r>
          </a:p>
          <a:p>
            <a:pPr lvl="1">
              <a:buFont typeface="Wingdings" panose="05000000000000000000" pitchFamily="2" charset="2"/>
              <a:buChar char="Ø"/>
            </a:pPr>
            <a:r>
              <a:rPr lang="en-IN" dirty="0"/>
              <a:t>Continuous Monitoring using Nagios</a:t>
            </a:r>
          </a:p>
          <a:p>
            <a:pPr lvl="1">
              <a:buFont typeface="Wingdings" panose="05000000000000000000" pitchFamily="2" charset="2"/>
              <a:buChar char="Ø"/>
            </a:pPr>
            <a:r>
              <a:rPr lang="en-IN" dirty="0"/>
              <a:t>DevOps Project</a:t>
            </a:r>
          </a:p>
          <a:p>
            <a:pPr marL="0" indent="0">
              <a:buNone/>
            </a:pPr>
            <a:endParaRPr lang="en-IN" dirty="0"/>
          </a:p>
          <a:p>
            <a:pPr marL="0" indent="0">
              <a:buNone/>
            </a:pPr>
            <a:r>
              <a:rPr lang="en-IN" dirty="0"/>
              <a:t> </a:t>
            </a:r>
          </a:p>
          <a:p>
            <a:endParaRPr lang="en-IN" dirty="0"/>
          </a:p>
        </p:txBody>
      </p:sp>
    </p:spTree>
    <p:extLst>
      <p:ext uri="{BB962C8B-B14F-4D97-AF65-F5344CB8AC3E}">
        <p14:creationId xmlns:p14="http://schemas.microsoft.com/office/powerpoint/2010/main" val="26264519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Flow</a:t>
            </a:r>
          </a:p>
        </p:txBody>
      </p:sp>
      <p:sp>
        <p:nvSpPr>
          <p:cNvPr id="5" name="Rectangle 4">
            <a:extLst>
              <a:ext uri="{FF2B5EF4-FFF2-40B4-BE49-F238E27FC236}">
                <a16:creationId xmlns:a16="http://schemas.microsoft.com/office/drawing/2014/main" id="{AF09C7C5-72DB-42F9-90A1-C43BAEA5FE25}"/>
              </a:ext>
            </a:extLst>
          </p:cNvPr>
          <p:cNvSpPr/>
          <p:nvPr/>
        </p:nvSpPr>
        <p:spPr>
          <a:xfrm>
            <a:off x="762575" y="740733"/>
            <a:ext cx="7618849" cy="4185761"/>
          </a:xfrm>
          <a:prstGeom prst="rect">
            <a:avLst/>
          </a:prstGeom>
          <a:solidFill>
            <a:schemeClr val="bg1"/>
          </a:solidFill>
          <a:effectLst>
            <a:glow rad="25400">
              <a:srgbClr val="007FA3"/>
            </a:glow>
          </a:effectLst>
        </p:spPr>
        <p:txBody>
          <a:bodyPr wrap="square">
            <a:spAutoFit/>
          </a:bodyPr>
          <a:lstStyle/>
          <a:p>
            <a:r>
              <a:rPr lang="en-US" sz="1400" dirty="0" err="1"/>
              <a:t>Gitflow</a:t>
            </a:r>
            <a:r>
              <a:rPr lang="en-US" sz="1400" dirty="0"/>
              <a:t> Workflow is a Git workflow that helps with continuous software development and implementing </a:t>
            </a:r>
            <a:r>
              <a:rPr lang="en-US" sz="1400" dirty="0">
                <a:hlinkClick r:id="rId3">
                  <a:extLst>
                    <a:ext uri="{A12FA001-AC4F-418D-AE19-62706E023703}">
                      <ahyp:hlinkClr xmlns:ahyp="http://schemas.microsoft.com/office/drawing/2018/hyperlinkcolor" val="tx"/>
                    </a:ext>
                  </a:extLst>
                </a:hlinkClick>
              </a:rPr>
              <a:t>DevOps</a:t>
            </a:r>
            <a:r>
              <a:rPr lang="en-US" sz="1400" dirty="0"/>
              <a:t> practices. It was first published and made popular by </a:t>
            </a:r>
            <a:r>
              <a:rPr lang="en-US" sz="1400" dirty="0">
                <a:hlinkClick r:id="rId4">
                  <a:extLst>
                    <a:ext uri="{A12FA001-AC4F-418D-AE19-62706E023703}">
                      <ahyp:hlinkClr xmlns:ahyp="http://schemas.microsoft.com/office/drawing/2018/hyperlinkcolor" val="tx"/>
                    </a:ext>
                  </a:extLst>
                </a:hlinkClick>
              </a:rPr>
              <a:t>Vincent Driessen at </a:t>
            </a:r>
            <a:r>
              <a:rPr lang="en-US" sz="1400" dirty="0" err="1">
                <a:hlinkClick r:id="rId4">
                  <a:extLst>
                    <a:ext uri="{A12FA001-AC4F-418D-AE19-62706E023703}">
                      <ahyp:hlinkClr xmlns:ahyp="http://schemas.microsoft.com/office/drawing/2018/hyperlinkcolor" val="tx"/>
                    </a:ext>
                  </a:extLst>
                </a:hlinkClick>
              </a:rPr>
              <a:t>nvie</a:t>
            </a:r>
            <a:r>
              <a:rPr lang="en-US" sz="1400" dirty="0"/>
              <a:t>. The </a:t>
            </a:r>
            <a:r>
              <a:rPr lang="en-US" sz="1400" dirty="0" err="1"/>
              <a:t>Gitflow</a:t>
            </a:r>
            <a:r>
              <a:rPr lang="en-US" sz="1400" dirty="0"/>
              <a:t> Workflow defines a strict branching model designed around the project release. This provides a robust framework for managing larger projects.  </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20</a:t>
            </a:fld>
            <a:endParaRPr lang="en-US"/>
          </a:p>
        </p:txBody>
      </p:sp>
      <p:pic>
        <p:nvPicPr>
          <p:cNvPr id="2" name="Picture 1">
            <a:extLst>
              <a:ext uri="{FF2B5EF4-FFF2-40B4-BE49-F238E27FC236}">
                <a16:creationId xmlns:a16="http://schemas.microsoft.com/office/drawing/2014/main" id="{53E4A739-8CC5-4ECB-B7B9-FE7DFAB90D43}"/>
              </a:ext>
            </a:extLst>
          </p:cNvPr>
          <p:cNvPicPr>
            <a:picLocks noChangeAspect="1"/>
          </p:cNvPicPr>
          <p:nvPr/>
        </p:nvPicPr>
        <p:blipFill>
          <a:blip r:embed="rId5"/>
          <a:stretch>
            <a:fillRect/>
          </a:stretch>
        </p:blipFill>
        <p:spPr>
          <a:xfrm>
            <a:off x="1006040" y="1662577"/>
            <a:ext cx="7043278" cy="3329478"/>
          </a:xfrm>
          <a:prstGeom prst="rect">
            <a:avLst/>
          </a:prstGeom>
        </p:spPr>
      </p:pic>
    </p:spTree>
    <p:extLst>
      <p:ext uri="{BB962C8B-B14F-4D97-AF65-F5344CB8AC3E}">
        <p14:creationId xmlns:p14="http://schemas.microsoft.com/office/powerpoint/2010/main" val="18844328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D4EB87-27F5-4217-B565-575F5728244B}"/>
              </a:ext>
            </a:extLst>
          </p:cNvPr>
          <p:cNvPicPr>
            <a:picLocks noChangeAspect="1"/>
          </p:cNvPicPr>
          <p:nvPr/>
        </p:nvPicPr>
        <p:blipFill>
          <a:blip r:embed="rId3"/>
          <a:stretch>
            <a:fillRect/>
          </a:stretch>
        </p:blipFill>
        <p:spPr>
          <a:xfrm>
            <a:off x="1458929" y="234176"/>
            <a:ext cx="6467725" cy="5143500"/>
          </a:xfrm>
          <a:prstGeom prst="rect">
            <a:avLst/>
          </a:prstGeom>
        </p:spPr>
      </p:pic>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21</a:t>
            </a:fld>
            <a:endParaRPr lang="en-US"/>
          </a:p>
        </p:txBody>
      </p:sp>
    </p:spTree>
    <p:extLst>
      <p:ext uri="{BB962C8B-B14F-4D97-AF65-F5344CB8AC3E}">
        <p14:creationId xmlns:p14="http://schemas.microsoft.com/office/powerpoint/2010/main" val="1566820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22</a:t>
            </a:fld>
            <a:endParaRPr lang="en-US"/>
          </a:p>
        </p:txBody>
      </p:sp>
      <p:pic>
        <p:nvPicPr>
          <p:cNvPr id="2" name="Picture 1">
            <a:extLst>
              <a:ext uri="{FF2B5EF4-FFF2-40B4-BE49-F238E27FC236}">
                <a16:creationId xmlns:a16="http://schemas.microsoft.com/office/drawing/2014/main" id="{810E6644-5BA6-4953-AFB6-BC67E1BDF3DC}"/>
              </a:ext>
            </a:extLst>
          </p:cNvPr>
          <p:cNvPicPr>
            <a:picLocks noChangeAspect="1"/>
          </p:cNvPicPr>
          <p:nvPr/>
        </p:nvPicPr>
        <p:blipFill>
          <a:blip r:embed="rId3"/>
          <a:stretch>
            <a:fillRect/>
          </a:stretch>
        </p:blipFill>
        <p:spPr>
          <a:xfrm>
            <a:off x="857714" y="219308"/>
            <a:ext cx="5867400" cy="3924300"/>
          </a:xfrm>
          <a:prstGeom prst="rect">
            <a:avLst/>
          </a:prstGeom>
        </p:spPr>
      </p:pic>
    </p:spTree>
    <p:extLst>
      <p:ext uri="{BB962C8B-B14F-4D97-AF65-F5344CB8AC3E}">
        <p14:creationId xmlns:p14="http://schemas.microsoft.com/office/powerpoint/2010/main" val="755136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23</a:t>
            </a:fld>
            <a:endParaRPr lang="en-US"/>
          </a:p>
        </p:txBody>
      </p:sp>
      <p:pic>
        <p:nvPicPr>
          <p:cNvPr id="3" name="Picture 2">
            <a:extLst>
              <a:ext uri="{FF2B5EF4-FFF2-40B4-BE49-F238E27FC236}">
                <a16:creationId xmlns:a16="http://schemas.microsoft.com/office/drawing/2014/main" id="{C52286FB-9F04-45D2-9441-D133E5396D81}"/>
              </a:ext>
            </a:extLst>
          </p:cNvPr>
          <p:cNvPicPr>
            <a:picLocks noChangeAspect="1"/>
          </p:cNvPicPr>
          <p:nvPr/>
        </p:nvPicPr>
        <p:blipFill>
          <a:blip r:embed="rId3"/>
          <a:stretch>
            <a:fillRect/>
          </a:stretch>
        </p:blipFill>
        <p:spPr>
          <a:xfrm>
            <a:off x="1557337" y="452437"/>
            <a:ext cx="6029325" cy="4238625"/>
          </a:xfrm>
          <a:prstGeom prst="rect">
            <a:avLst/>
          </a:prstGeom>
        </p:spPr>
      </p:pic>
    </p:spTree>
    <p:extLst>
      <p:ext uri="{BB962C8B-B14F-4D97-AF65-F5344CB8AC3E}">
        <p14:creationId xmlns:p14="http://schemas.microsoft.com/office/powerpoint/2010/main" val="6961823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Releasing branch</a:t>
            </a:r>
          </a:p>
        </p:txBody>
      </p:sp>
      <p:sp>
        <p:nvSpPr>
          <p:cNvPr id="5" name="Rectangle 4">
            <a:extLst>
              <a:ext uri="{FF2B5EF4-FFF2-40B4-BE49-F238E27FC236}">
                <a16:creationId xmlns:a16="http://schemas.microsoft.com/office/drawing/2014/main" id="{AF09C7C5-72DB-42F9-90A1-C43BAEA5FE25}"/>
              </a:ext>
            </a:extLst>
          </p:cNvPr>
          <p:cNvSpPr/>
          <p:nvPr/>
        </p:nvSpPr>
        <p:spPr>
          <a:xfrm>
            <a:off x="381000" y="806850"/>
            <a:ext cx="7618849" cy="3970318"/>
          </a:xfrm>
          <a:prstGeom prst="rect">
            <a:avLst/>
          </a:prstGeom>
          <a:solidFill>
            <a:schemeClr val="bg1"/>
          </a:solidFill>
          <a:effectLst>
            <a:glow rad="25400">
              <a:srgbClr val="007FA3"/>
            </a:glow>
          </a:effectLst>
        </p:spPr>
        <p:txBody>
          <a:bodyPr wrap="square">
            <a:spAutoFit/>
          </a:bodyPr>
          <a:lstStyle/>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  </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24</a:t>
            </a:fld>
            <a:endParaRPr lang="en-US"/>
          </a:p>
        </p:txBody>
      </p:sp>
      <p:pic>
        <p:nvPicPr>
          <p:cNvPr id="4" name="Picture 3">
            <a:extLst>
              <a:ext uri="{FF2B5EF4-FFF2-40B4-BE49-F238E27FC236}">
                <a16:creationId xmlns:a16="http://schemas.microsoft.com/office/drawing/2014/main" id="{23E030FD-7335-44AC-B606-9F0E7346FFE5}"/>
              </a:ext>
            </a:extLst>
          </p:cNvPr>
          <p:cNvPicPr>
            <a:picLocks noChangeAspect="1"/>
          </p:cNvPicPr>
          <p:nvPr/>
        </p:nvPicPr>
        <p:blipFill>
          <a:blip r:embed="rId3"/>
          <a:stretch>
            <a:fillRect/>
          </a:stretch>
        </p:blipFill>
        <p:spPr>
          <a:xfrm>
            <a:off x="223024" y="806850"/>
            <a:ext cx="8017727" cy="3970318"/>
          </a:xfrm>
          <a:prstGeom prst="rect">
            <a:avLst/>
          </a:prstGeom>
        </p:spPr>
      </p:pic>
    </p:spTree>
    <p:extLst>
      <p:ext uri="{BB962C8B-B14F-4D97-AF65-F5344CB8AC3E}">
        <p14:creationId xmlns:p14="http://schemas.microsoft.com/office/powerpoint/2010/main" val="7739366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25</a:t>
            </a:fld>
            <a:endParaRPr lang="en-US"/>
          </a:p>
        </p:txBody>
      </p:sp>
      <p:pic>
        <p:nvPicPr>
          <p:cNvPr id="2" name="Picture 1">
            <a:extLst>
              <a:ext uri="{FF2B5EF4-FFF2-40B4-BE49-F238E27FC236}">
                <a16:creationId xmlns:a16="http://schemas.microsoft.com/office/drawing/2014/main" id="{873A810F-9858-444A-911D-5D758816283A}"/>
              </a:ext>
            </a:extLst>
          </p:cNvPr>
          <p:cNvPicPr>
            <a:picLocks noChangeAspect="1"/>
          </p:cNvPicPr>
          <p:nvPr/>
        </p:nvPicPr>
        <p:blipFill>
          <a:blip r:embed="rId3"/>
          <a:stretch>
            <a:fillRect/>
          </a:stretch>
        </p:blipFill>
        <p:spPr>
          <a:xfrm>
            <a:off x="1914525" y="323850"/>
            <a:ext cx="5314950" cy="4495800"/>
          </a:xfrm>
          <a:prstGeom prst="rect">
            <a:avLst/>
          </a:prstGeom>
        </p:spPr>
      </p:pic>
    </p:spTree>
    <p:extLst>
      <p:ext uri="{BB962C8B-B14F-4D97-AF65-F5344CB8AC3E}">
        <p14:creationId xmlns:p14="http://schemas.microsoft.com/office/powerpoint/2010/main" val="14499431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26</a:t>
            </a:fld>
            <a:endParaRPr lang="en-US"/>
          </a:p>
        </p:txBody>
      </p:sp>
      <p:pic>
        <p:nvPicPr>
          <p:cNvPr id="3" name="Picture 2">
            <a:extLst>
              <a:ext uri="{FF2B5EF4-FFF2-40B4-BE49-F238E27FC236}">
                <a16:creationId xmlns:a16="http://schemas.microsoft.com/office/drawing/2014/main" id="{635CD467-4575-44C1-9169-3FF88D51787B}"/>
              </a:ext>
            </a:extLst>
          </p:cNvPr>
          <p:cNvPicPr>
            <a:picLocks noChangeAspect="1"/>
          </p:cNvPicPr>
          <p:nvPr/>
        </p:nvPicPr>
        <p:blipFill>
          <a:blip r:embed="rId3"/>
          <a:stretch>
            <a:fillRect/>
          </a:stretch>
        </p:blipFill>
        <p:spPr>
          <a:xfrm>
            <a:off x="936703" y="222818"/>
            <a:ext cx="7817004" cy="4683512"/>
          </a:xfrm>
          <a:prstGeom prst="rect">
            <a:avLst/>
          </a:prstGeom>
        </p:spPr>
      </p:pic>
    </p:spTree>
    <p:extLst>
      <p:ext uri="{BB962C8B-B14F-4D97-AF65-F5344CB8AC3E}">
        <p14:creationId xmlns:p14="http://schemas.microsoft.com/office/powerpoint/2010/main" val="12647851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27</a:t>
            </a:fld>
            <a:endParaRPr lang="en-US"/>
          </a:p>
        </p:txBody>
      </p:sp>
      <p:sp>
        <p:nvSpPr>
          <p:cNvPr id="2" name="Rectangle 1">
            <a:extLst>
              <a:ext uri="{FF2B5EF4-FFF2-40B4-BE49-F238E27FC236}">
                <a16:creationId xmlns:a16="http://schemas.microsoft.com/office/drawing/2014/main" id="{3598B260-8D15-4259-9C45-F3630725C9D0}"/>
              </a:ext>
            </a:extLst>
          </p:cNvPr>
          <p:cNvSpPr/>
          <p:nvPr/>
        </p:nvSpPr>
        <p:spPr>
          <a:xfrm>
            <a:off x="173062" y="134537"/>
            <a:ext cx="1661096" cy="369332"/>
          </a:xfrm>
          <a:prstGeom prst="rect">
            <a:avLst/>
          </a:prstGeom>
        </p:spPr>
        <p:txBody>
          <a:bodyPr wrap="none">
            <a:spAutoFit/>
          </a:bodyPr>
          <a:lstStyle/>
          <a:p>
            <a:r>
              <a:rPr lang="en-US" dirty="0">
                <a:solidFill>
                  <a:srgbClr val="333333"/>
                </a:solidFill>
                <a:latin typeface="SanchezSlab Semibold"/>
              </a:rPr>
              <a:t>Hotfix Branches</a:t>
            </a:r>
            <a:endParaRPr lang="en-US" b="0" i="0" dirty="0">
              <a:solidFill>
                <a:srgbClr val="333333"/>
              </a:solidFill>
              <a:effectLst/>
              <a:latin typeface="SanchezSlab Semibold"/>
            </a:endParaRPr>
          </a:p>
        </p:txBody>
      </p:sp>
      <p:pic>
        <p:nvPicPr>
          <p:cNvPr id="4" name="Picture 3">
            <a:extLst>
              <a:ext uri="{FF2B5EF4-FFF2-40B4-BE49-F238E27FC236}">
                <a16:creationId xmlns:a16="http://schemas.microsoft.com/office/drawing/2014/main" id="{C78A862E-1B8E-4511-B59D-081C31A17314}"/>
              </a:ext>
            </a:extLst>
          </p:cNvPr>
          <p:cNvPicPr>
            <a:picLocks noChangeAspect="1"/>
          </p:cNvPicPr>
          <p:nvPr/>
        </p:nvPicPr>
        <p:blipFill>
          <a:blip r:embed="rId3"/>
          <a:stretch>
            <a:fillRect/>
          </a:stretch>
        </p:blipFill>
        <p:spPr>
          <a:xfrm>
            <a:off x="339182" y="503869"/>
            <a:ext cx="8258407" cy="4029075"/>
          </a:xfrm>
          <a:prstGeom prst="rect">
            <a:avLst/>
          </a:prstGeom>
        </p:spPr>
      </p:pic>
    </p:spTree>
    <p:extLst>
      <p:ext uri="{BB962C8B-B14F-4D97-AF65-F5344CB8AC3E}">
        <p14:creationId xmlns:p14="http://schemas.microsoft.com/office/powerpoint/2010/main" val="3837581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28</a:t>
            </a:fld>
            <a:endParaRPr lang="en-US"/>
          </a:p>
        </p:txBody>
      </p:sp>
      <p:sp>
        <p:nvSpPr>
          <p:cNvPr id="2" name="Rectangle 1">
            <a:extLst>
              <a:ext uri="{FF2B5EF4-FFF2-40B4-BE49-F238E27FC236}">
                <a16:creationId xmlns:a16="http://schemas.microsoft.com/office/drawing/2014/main" id="{3598B260-8D15-4259-9C45-F3630725C9D0}"/>
              </a:ext>
            </a:extLst>
          </p:cNvPr>
          <p:cNvSpPr/>
          <p:nvPr/>
        </p:nvSpPr>
        <p:spPr>
          <a:xfrm>
            <a:off x="173062" y="134537"/>
            <a:ext cx="1661096" cy="369332"/>
          </a:xfrm>
          <a:prstGeom prst="rect">
            <a:avLst/>
          </a:prstGeom>
        </p:spPr>
        <p:txBody>
          <a:bodyPr wrap="none">
            <a:spAutoFit/>
          </a:bodyPr>
          <a:lstStyle/>
          <a:p>
            <a:r>
              <a:rPr lang="en-US" dirty="0">
                <a:solidFill>
                  <a:srgbClr val="333333"/>
                </a:solidFill>
                <a:latin typeface="SanchezSlab Semibold"/>
              </a:rPr>
              <a:t>Hotfix Branches</a:t>
            </a:r>
            <a:endParaRPr lang="en-US" b="0" i="0" dirty="0">
              <a:solidFill>
                <a:srgbClr val="333333"/>
              </a:solidFill>
              <a:effectLst/>
              <a:latin typeface="SanchezSlab Semibold"/>
            </a:endParaRPr>
          </a:p>
        </p:txBody>
      </p:sp>
      <p:pic>
        <p:nvPicPr>
          <p:cNvPr id="3" name="Picture 2">
            <a:extLst>
              <a:ext uri="{FF2B5EF4-FFF2-40B4-BE49-F238E27FC236}">
                <a16:creationId xmlns:a16="http://schemas.microsoft.com/office/drawing/2014/main" id="{094BCD8A-A922-4F99-A3C2-A01AFDAB6719}"/>
              </a:ext>
            </a:extLst>
          </p:cNvPr>
          <p:cNvPicPr>
            <a:picLocks noChangeAspect="1"/>
          </p:cNvPicPr>
          <p:nvPr/>
        </p:nvPicPr>
        <p:blipFill>
          <a:blip r:embed="rId3"/>
          <a:stretch>
            <a:fillRect/>
          </a:stretch>
        </p:blipFill>
        <p:spPr>
          <a:xfrm>
            <a:off x="434898" y="503868"/>
            <a:ext cx="8196146" cy="4112737"/>
          </a:xfrm>
          <a:prstGeom prst="rect">
            <a:avLst/>
          </a:prstGeom>
        </p:spPr>
      </p:pic>
    </p:spTree>
    <p:extLst>
      <p:ext uri="{BB962C8B-B14F-4D97-AF65-F5344CB8AC3E}">
        <p14:creationId xmlns:p14="http://schemas.microsoft.com/office/powerpoint/2010/main" val="35897996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29</a:t>
            </a:fld>
            <a:endParaRPr lang="en-US"/>
          </a:p>
        </p:txBody>
      </p:sp>
      <p:sp>
        <p:nvSpPr>
          <p:cNvPr id="2" name="Rectangle 1">
            <a:extLst>
              <a:ext uri="{FF2B5EF4-FFF2-40B4-BE49-F238E27FC236}">
                <a16:creationId xmlns:a16="http://schemas.microsoft.com/office/drawing/2014/main" id="{3598B260-8D15-4259-9C45-F3630725C9D0}"/>
              </a:ext>
            </a:extLst>
          </p:cNvPr>
          <p:cNvSpPr/>
          <p:nvPr/>
        </p:nvSpPr>
        <p:spPr>
          <a:xfrm>
            <a:off x="173062" y="134537"/>
            <a:ext cx="1661096" cy="369332"/>
          </a:xfrm>
          <a:prstGeom prst="rect">
            <a:avLst/>
          </a:prstGeom>
        </p:spPr>
        <p:txBody>
          <a:bodyPr wrap="none">
            <a:spAutoFit/>
          </a:bodyPr>
          <a:lstStyle/>
          <a:p>
            <a:r>
              <a:rPr lang="en-US" dirty="0">
                <a:solidFill>
                  <a:srgbClr val="333333"/>
                </a:solidFill>
                <a:latin typeface="SanchezSlab Semibold"/>
              </a:rPr>
              <a:t>Hotfix Branches</a:t>
            </a:r>
            <a:endParaRPr lang="en-US" b="0" i="0" dirty="0">
              <a:solidFill>
                <a:srgbClr val="333333"/>
              </a:solidFill>
              <a:effectLst/>
              <a:latin typeface="SanchezSlab Semibold"/>
            </a:endParaRPr>
          </a:p>
        </p:txBody>
      </p:sp>
      <p:pic>
        <p:nvPicPr>
          <p:cNvPr id="3" name="Picture 2">
            <a:extLst>
              <a:ext uri="{FF2B5EF4-FFF2-40B4-BE49-F238E27FC236}">
                <a16:creationId xmlns:a16="http://schemas.microsoft.com/office/drawing/2014/main" id="{229693A0-8F93-43A0-A3CE-6A1A4EE5AE27}"/>
              </a:ext>
            </a:extLst>
          </p:cNvPr>
          <p:cNvPicPr>
            <a:picLocks noChangeAspect="1"/>
          </p:cNvPicPr>
          <p:nvPr/>
        </p:nvPicPr>
        <p:blipFill>
          <a:blip r:embed="rId3"/>
          <a:stretch>
            <a:fillRect/>
          </a:stretch>
        </p:blipFill>
        <p:spPr>
          <a:xfrm>
            <a:off x="1814512" y="33337"/>
            <a:ext cx="5514975" cy="5076825"/>
          </a:xfrm>
          <a:prstGeom prst="rect">
            <a:avLst/>
          </a:prstGeom>
        </p:spPr>
      </p:pic>
    </p:spTree>
    <p:extLst>
      <p:ext uri="{BB962C8B-B14F-4D97-AF65-F5344CB8AC3E}">
        <p14:creationId xmlns:p14="http://schemas.microsoft.com/office/powerpoint/2010/main" val="25208971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a:xfrm>
            <a:off x="214783" y="91985"/>
            <a:ext cx="8305800" cy="628650"/>
          </a:xfrm>
        </p:spPr>
        <p:txBody>
          <a:bodyPr/>
          <a:lstStyle/>
          <a:p>
            <a:pPr algn="ctr"/>
            <a:r>
              <a:rPr lang="en-US" dirty="0"/>
              <a:t>What is Git</a:t>
            </a:r>
          </a:p>
        </p:txBody>
      </p:sp>
      <p:sp>
        <p:nvSpPr>
          <p:cNvPr id="5" name="Rectangle 4">
            <a:extLst>
              <a:ext uri="{FF2B5EF4-FFF2-40B4-BE49-F238E27FC236}">
                <a16:creationId xmlns:a16="http://schemas.microsoft.com/office/drawing/2014/main" id="{AF09C7C5-72DB-42F9-90A1-C43BAEA5FE25}"/>
              </a:ext>
            </a:extLst>
          </p:cNvPr>
          <p:cNvSpPr/>
          <p:nvPr/>
        </p:nvSpPr>
        <p:spPr>
          <a:xfrm>
            <a:off x="629812" y="973954"/>
            <a:ext cx="7890771" cy="2893100"/>
          </a:xfrm>
          <a:prstGeom prst="rect">
            <a:avLst/>
          </a:prstGeom>
          <a:solidFill>
            <a:schemeClr val="bg1"/>
          </a:solidFill>
          <a:effectLst>
            <a:glow rad="25400">
              <a:srgbClr val="007FA3"/>
            </a:glow>
          </a:effectLst>
        </p:spPr>
        <p:txBody>
          <a:bodyPr wrap="square">
            <a:spAutoFit/>
          </a:bodyPr>
          <a:lstStyle/>
          <a:p>
            <a:r>
              <a:rPr lang="en-US" sz="1400" b="1" dirty="0"/>
              <a:t>Git </a:t>
            </a:r>
            <a:r>
              <a:rPr lang="en-US" sz="1400" dirty="0"/>
              <a:t>is a free, opensource distributed version control system tool designed to handle everything from small to very large projects with speed and efficiency. </a:t>
            </a:r>
          </a:p>
          <a:p>
            <a:endParaRPr lang="en-US" sz="1400" dirty="0"/>
          </a:p>
          <a:p>
            <a:r>
              <a:rPr lang="en-US" sz="1400" dirty="0"/>
              <a:t>It was created by Linus Torvalds in 2005 to develop Linux Kernel. </a:t>
            </a:r>
          </a:p>
          <a:p>
            <a:endParaRPr lang="en-US" sz="1400" dirty="0"/>
          </a:p>
          <a:p>
            <a:r>
              <a:rPr lang="en-US" sz="1400" dirty="0"/>
              <a:t>Git has the functionality, performance, security and flexibility that most teams and individual developers need. </a:t>
            </a:r>
          </a:p>
          <a:p>
            <a:endParaRPr lang="en-US" sz="1400" dirty="0"/>
          </a:p>
          <a:p>
            <a:r>
              <a:rPr lang="en-US" sz="1400" dirty="0"/>
              <a:t>It also serves as an important distributed version-control.</a:t>
            </a:r>
          </a:p>
          <a:p>
            <a:endParaRPr lang="en-US" sz="1400" dirty="0"/>
          </a:p>
          <a:p>
            <a:r>
              <a:rPr lang="en-US" sz="1400" dirty="0"/>
              <a:t>Git is a Distributed Version Control tool that supports distributed non-linear workflows by providing data assurance for developing quality software. Before you go ahead, check out this video on GIT which will give you better in-sight.</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3</a:t>
            </a:fld>
            <a:endParaRPr lang="en-US"/>
          </a:p>
        </p:txBody>
      </p:sp>
    </p:spTree>
    <p:extLst>
      <p:ext uri="{BB962C8B-B14F-4D97-AF65-F5344CB8AC3E}">
        <p14:creationId xmlns:p14="http://schemas.microsoft.com/office/powerpoint/2010/main" val="6814401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30</a:t>
            </a:fld>
            <a:endParaRPr lang="en-US"/>
          </a:p>
        </p:txBody>
      </p:sp>
      <p:sp>
        <p:nvSpPr>
          <p:cNvPr id="2" name="Rectangle 1">
            <a:extLst>
              <a:ext uri="{FF2B5EF4-FFF2-40B4-BE49-F238E27FC236}">
                <a16:creationId xmlns:a16="http://schemas.microsoft.com/office/drawing/2014/main" id="{3598B260-8D15-4259-9C45-F3630725C9D0}"/>
              </a:ext>
            </a:extLst>
          </p:cNvPr>
          <p:cNvSpPr/>
          <p:nvPr/>
        </p:nvSpPr>
        <p:spPr>
          <a:xfrm>
            <a:off x="173062" y="134537"/>
            <a:ext cx="1661096" cy="369332"/>
          </a:xfrm>
          <a:prstGeom prst="rect">
            <a:avLst/>
          </a:prstGeom>
        </p:spPr>
        <p:txBody>
          <a:bodyPr wrap="none">
            <a:spAutoFit/>
          </a:bodyPr>
          <a:lstStyle/>
          <a:p>
            <a:r>
              <a:rPr lang="en-US" dirty="0">
                <a:solidFill>
                  <a:srgbClr val="333333"/>
                </a:solidFill>
                <a:latin typeface="SanchezSlab Semibold"/>
              </a:rPr>
              <a:t>Hotfix Branches</a:t>
            </a:r>
            <a:endParaRPr lang="en-US" b="0" i="0" dirty="0">
              <a:solidFill>
                <a:srgbClr val="333333"/>
              </a:solidFill>
              <a:effectLst/>
              <a:latin typeface="SanchezSlab Semibold"/>
            </a:endParaRPr>
          </a:p>
        </p:txBody>
      </p:sp>
      <p:pic>
        <p:nvPicPr>
          <p:cNvPr id="4" name="Picture 3">
            <a:extLst>
              <a:ext uri="{FF2B5EF4-FFF2-40B4-BE49-F238E27FC236}">
                <a16:creationId xmlns:a16="http://schemas.microsoft.com/office/drawing/2014/main" id="{68EA41C7-C2F7-4C77-A505-073934865E24}"/>
              </a:ext>
            </a:extLst>
          </p:cNvPr>
          <p:cNvPicPr>
            <a:picLocks noChangeAspect="1"/>
          </p:cNvPicPr>
          <p:nvPr/>
        </p:nvPicPr>
        <p:blipFill>
          <a:blip r:embed="rId3"/>
          <a:stretch>
            <a:fillRect/>
          </a:stretch>
        </p:blipFill>
        <p:spPr>
          <a:xfrm>
            <a:off x="379490" y="903829"/>
            <a:ext cx="5686425" cy="3648075"/>
          </a:xfrm>
          <a:prstGeom prst="rect">
            <a:avLst/>
          </a:prstGeom>
        </p:spPr>
      </p:pic>
    </p:spTree>
    <p:extLst>
      <p:ext uri="{BB962C8B-B14F-4D97-AF65-F5344CB8AC3E}">
        <p14:creationId xmlns:p14="http://schemas.microsoft.com/office/powerpoint/2010/main" val="33054540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31</a:t>
            </a:fld>
            <a:endParaRPr lang="en-US"/>
          </a:p>
        </p:txBody>
      </p:sp>
      <p:sp>
        <p:nvSpPr>
          <p:cNvPr id="3" name="TextBox 2">
            <a:extLst>
              <a:ext uri="{FF2B5EF4-FFF2-40B4-BE49-F238E27FC236}">
                <a16:creationId xmlns:a16="http://schemas.microsoft.com/office/drawing/2014/main" id="{DFFF6DEB-6F20-4942-9B43-F2E304F85FCB}"/>
              </a:ext>
            </a:extLst>
          </p:cNvPr>
          <p:cNvSpPr txBox="1"/>
          <p:nvPr/>
        </p:nvSpPr>
        <p:spPr>
          <a:xfrm>
            <a:off x="490654" y="278780"/>
            <a:ext cx="4683512" cy="318924"/>
          </a:xfrm>
          <a:prstGeom prst="rect">
            <a:avLst/>
          </a:prstGeom>
          <a:noFill/>
        </p:spPr>
        <p:txBody>
          <a:bodyPr wrap="square" lIns="36000" tIns="36000" rIns="36000" bIns="36000" rtlCol="0">
            <a:spAutoFit/>
          </a:bodyPr>
          <a:lstStyle/>
          <a:p>
            <a:r>
              <a:rPr lang="en-US" sz="1600" dirty="0"/>
              <a:t>Git rebase and merge operations</a:t>
            </a:r>
          </a:p>
        </p:txBody>
      </p:sp>
    </p:spTree>
    <p:extLst>
      <p:ext uri="{BB962C8B-B14F-4D97-AF65-F5344CB8AC3E}">
        <p14:creationId xmlns:p14="http://schemas.microsoft.com/office/powerpoint/2010/main" val="37070666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32</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a:xfrm>
            <a:off x="214783" y="91985"/>
            <a:ext cx="8305800" cy="628650"/>
          </a:xfrm>
        </p:spPr>
        <p:txBody>
          <a:bodyPr/>
          <a:lstStyle/>
          <a:p>
            <a:pPr algn="ctr"/>
            <a:r>
              <a:rPr lang="en-US" dirty="0"/>
              <a:t>Purpose of Git &amp; Version Control System</a:t>
            </a:r>
          </a:p>
        </p:txBody>
      </p:sp>
      <p:sp>
        <p:nvSpPr>
          <p:cNvPr id="5" name="Rectangle 4">
            <a:extLst>
              <a:ext uri="{FF2B5EF4-FFF2-40B4-BE49-F238E27FC236}">
                <a16:creationId xmlns:a16="http://schemas.microsoft.com/office/drawing/2014/main" id="{AF09C7C5-72DB-42F9-90A1-C43BAEA5FE25}"/>
              </a:ext>
            </a:extLst>
          </p:cNvPr>
          <p:cNvSpPr/>
          <p:nvPr/>
        </p:nvSpPr>
        <p:spPr>
          <a:xfrm>
            <a:off x="762575" y="583661"/>
            <a:ext cx="7890771" cy="3754874"/>
          </a:xfrm>
          <a:prstGeom prst="rect">
            <a:avLst/>
          </a:prstGeom>
          <a:solidFill>
            <a:schemeClr val="bg1"/>
          </a:solidFill>
          <a:effectLst>
            <a:glow rad="25400">
              <a:srgbClr val="007FA3"/>
            </a:glow>
          </a:effectLst>
        </p:spPr>
        <p:txBody>
          <a:bodyPr wrap="square">
            <a:spAutoFit/>
          </a:bodyPr>
          <a:lstStyle/>
          <a:p>
            <a:endParaRPr lang="en-US" sz="1400" dirty="0"/>
          </a:p>
          <a:p>
            <a:r>
              <a:rPr lang="en-US" sz="1400" b="1" dirty="0"/>
              <a:t>What is the purpose of Git?</a:t>
            </a:r>
          </a:p>
          <a:p>
            <a:endParaRPr lang="en-US" sz="1400" dirty="0"/>
          </a:p>
          <a:p>
            <a:r>
              <a:rPr lang="en-US" sz="1400" dirty="0"/>
              <a:t>Git is primarily used to manage your project, comprising a set of code/text files that may change.</a:t>
            </a:r>
          </a:p>
          <a:p>
            <a:endParaRPr lang="en-US" sz="1400" dirty="0"/>
          </a:p>
          <a:p>
            <a:r>
              <a:rPr lang="en-US" sz="1400" dirty="0"/>
              <a:t>But before we go further, let us take a step back to learn all about Version Control Systems (VCS) and how Git came into existence.</a:t>
            </a:r>
          </a:p>
          <a:p>
            <a:endParaRPr lang="en-US" sz="1400" dirty="0"/>
          </a:p>
          <a:p>
            <a:r>
              <a:rPr lang="en-US" sz="1400" dirty="0"/>
              <a:t>Version Control is the management of changes to documents, computer programs, large websites and other collection of information.</a:t>
            </a:r>
          </a:p>
          <a:p>
            <a:endParaRPr lang="en-US" sz="1400" dirty="0"/>
          </a:p>
          <a:p>
            <a:r>
              <a:rPr lang="en-US" sz="1400" b="1" dirty="0"/>
              <a:t>There are two types of VCS:</a:t>
            </a:r>
          </a:p>
          <a:p>
            <a:endParaRPr lang="en-US" sz="1400" dirty="0"/>
          </a:p>
          <a:p>
            <a:r>
              <a:rPr lang="en-US" sz="1400" dirty="0"/>
              <a:t>Centralized Version Control System (CVCS)</a:t>
            </a:r>
          </a:p>
          <a:p>
            <a:r>
              <a:rPr lang="en-US" sz="1400" dirty="0"/>
              <a:t>Distributed Version Control System (DVCS)</a:t>
            </a:r>
          </a:p>
          <a:p>
            <a:endParaRPr lang="en-US" sz="1400" dirty="0"/>
          </a:p>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4</a:t>
            </a:fld>
            <a:endParaRPr lang="en-US"/>
          </a:p>
        </p:txBody>
      </p:sp>
    </p:spTree>
    <p:extLst>
      <p:ext uri="{BB962C8B-B14F-4D97-AF65-F5344CB8AC3E}">
        <p14:creationId xmlns:p14="http://schemas.microsoft.com/office/powerpoint/2010/main" val="3936911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a:xfrm>
            <a:off x="214783" y="91985"/>
            <a:ext cx="8305800" cy="628650"/>
          </a:xfrm>
        </p:spPr>
        <p:txBody>
          <a:bodyPr/>
          <a:lstStyle/>
          <a:p>
            <a:pPr algn="ctr"/>
            <a:r>
              <a:rPr lang="en-US" dirty="0"/>
              <a:t>Centralized/Distributed VCS</a:t>
            </a:r>
          </a:p>
        </p:txBody>
      </p:sp>
      <p:sp>
        <p:nvSpPr>
          <p:cNvPr id="5" name="Rectangle 4">
            <a:extLst>
              <a:ext uri="{FF2B5EF4-FFF2-40B4-BE49-F238E27FC236}">
                <a16:creationId xmlns:a16="http://schemas.microsoft.com/office/drawing/2014/main" id="{AF09C7C5-72DB-42F9-90A1-C43BAEA5FE25}"/>
              </a:ext>
            </a:extLst>
          </p:cNvPr>
          <p:cNvSpPr/>
          <p:nvPr/>
        </p:nvSpPr>
        <p:spPr>
          <a:xfrm>
            <a:off x="629812" y="758182"/>
            <a:ext cx="7890771" cy="1600438"/>
          </a:xfrm>
          <a:prstGeom prst="rect">
            <a:avLst/>
          </a:prstGeom>
          <a:solidFill>
            <a:schemeClr val="bg1"/>
          </a:solidFill>
          <a:effectLst>
            <a:glow rad="25400">
              <a:srgbClr val="007FA3"/>
            </a:glow>
          </a:effectLst>
        </p:spPr>
        <p:txBody>
          <a:bodyPr wrap="square">
            <a:spAutoFit/>
          </a:bodyPr>
          <a:lstStyle/>
          <a:p>
            <a:pPr lvl="0" fontAlgn="base">
              <a:spcBef>
                <a:spcPct val="0"/>
              </a:spcBef>
              <a:spcAft>
                <a:spcPct val="0"/>
              </a:spcAft>
            </a:pPr>
            <a:r>
              <a:rPr lang="en-US" altLang="en-US" sz="1400" b="1" dirty="0"/>
              <a:t>Centralized version control system </a:t>
            </a:r>
            <a:r>
              <a:rPr lang="en-US" altLang="en-US" sz="1400" dirty="0"/>
              <a:t>(CVCS) uses a central server to store all files and enables team collaboration. It works on a single repository to which users can directly access a central server.</a:t>
            </a:r>
          </a:p>
          <a:p>
            <a:pPr fontAlgn="base">
              <a:spcBef>
                <a:spcPct val="0"/>
              </a:spcBef>
              <a:spcAft>
                <a:spcPct val="0"/>
              </a:spcAft>
            </a:pPr>
            <a:r>
              <a:rPr lang="en-US" sz="1400" b="1" dirty="0"/>
              <a:t>Distributed VCS </a:t>
            </a:r>
            <a:r>
              <a:rPr lang="en-US" sz="1400" dirty="0"/>
              <a:t>These systems do not necessarily rely on a central server to store all the versions of a project file. In Distributed VCS, every contributor has a local copy or “clone” of the main repository i.e. everyone maintains a local repository of their own which contains all the files and metadata present in the main repository.</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5</a:t>
            </a:fld>
            <a:endParaRPr lang="en-US"/>
          </a:p>
        </p:txBody>
      </p:sp>
      <p:pic>
        <p:nvPicPr>
          <p:cNvPr id="1026" name="Picture 2" descr="Centralized Version Control System Workflow - What Is Git - Edureka">
            <a:extLst>
              <a:ext uri="{FF2B5EF4-FFF2-40B4-BE49-F238E27FC236}">
                <a16:creationId xmlns:a16="http://schemas.microsoft.com/office/drawing/2014/main" id="{6E3D67D7-BED7-49DA-992B-3FCD312C7B2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497" y="2742511"/>
            <a:ext cx="4100186" cy="180828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Distributed Version Control System Workflow - What Is Git - Edureka">
            <a:extLst>
              <a:ext uri="{FF2B5EF4-FFF2-40B4-BE49-F238E27FC236}">
                <a16:creationId xmlns:a16="http://schemas.microsoft.com/office/drawing/2014/main" id="{D495577F-12FA-4106-9653-47FD8CA3DB0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4627" y="2345369"/>
            <a:ext cx="3334691" cy="2205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65888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a:xfrm>
            <a:off x="214783" y="91985"/>
            <a:ext cx="8305800" cy="628650"/>
          </a:xfrm>
        </p:spPr>
        <p:txBody>
          <a:bodyPr/>
          <a:lstStyle/>
          <a:p>
            <a:pPr algn="ctr"/>
            <a:r>
              <a:rPr lang="en-US" dirty="0"/>
              <a:t>Distributed VCS</a:t>
            </a:r>
          </a:p>
        </p:txBody>
      </p:sp>
      <p:sp>
        <p:nvSpPr>
          <p:cNvPr id="5" name="Rectangle 4">
            <a:extLst>
              <a:ext uri="{FF2B5EF4-FFF2-40B4-BE49-F238E27FC236}">
                <a16:creationId xmlns:a16="http://schemas.microsoft.com/office/drawing/2014/main" id="{AF09C7C5-72DB-42F9-90A1-C43BAEA5FE25}"/>
              </a:ext>
            </a:extLst>
          </p:cNvPr>
          <p:cNvSpPr/>
          <p:nvPr/>
        </p:nvSpPr>
        <p:spPr>
          <a:xfrm>
            <a:off x="629812" y="758182"/>
            <a:ext cx="7890771" cy="954107"/>
          </a:xfrm>
          <a:prstGeom prst="rect">
            <a:avLst/>
          </a:prstGeom>
          <a:solidFill>
            <a:schemeClr val="bg1"/>
          </a:solidFill>
          <a:effectLst>
            <a:glow rad="25400">
              <a:srgbClr val="007FA3"/>
            </a:glow>
          </a:effectLst>
        </p:spPr>
        <p:txBody>
          <a:bodyPr wrap="square">
            <a:spAutoFit/>
          </a:bodyPr>
          <a:lstStyle/>
          <a:p>
            <a:r>
              <a:rPr lang="en-US" sz="1400" dirty="0"/>
              <a:t>These systems do not necessarily rely on a central server to store all the versions of a project file.</a:t>
            </a:r>
          </a:p>
          <a:p>
            <a:r>
              <a:rPr lang="en-US" sz="1400" dirty="0"/>
              <a:t>In Distributed VCS, every contributor has a local copy or “clone” of the main repository i.e. everyone maintains a local repository of their own which contains all the files and metadata present in the main repository.</a:t>
            </a:r>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6</a:t>
            </a:fld>
            <a:endParaRPr lang="en-US"/>
          </a:p>
        </p:txBody>
      </p:sp>
      <p:pic>
        <p:nvPicPr>
          <p:cNvPr id="2050" name="Picture 2" descr="Distributed Version Control System Workflow - What Is Git - Edureka">
            <a:extLst>
              <a:ext uri="{FF2B5EF4-FFF2-40B4-BE49-F238E27FC236}">
                <a16:creationId xmlns:a16="http://schemas.microsoft.com/office/drawing/2014/main" id="{1AA1230C-93C3-451C-AAC7-AAFD6D0952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4985" y="1835177"/>
            <a:ext cx="4902935" cy="3242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0906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Features Of Git</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3323987"/>
          </a:xfrm>
          <a:prstGeom prst="rect">
            <a:avLst/>
          </a:prstGeom>
          <a:solidFill>
            <a:schemeClr val="bg1"/>
          </a:solidFill>
          <a:effectLst>
            <a:glow rad="25400">
              <a:srgbClr val="007FA3"/>
            </a:glow>
          </a:effectLst>
        </p:spPr>
        <p:txBody>
          <a:bodyPr wrap="square">
            <a:spAutoFit/>
          </a:bodyPr>
          <a:lstStyle/>
          <a:p>
            <a:r>
              <a:rPr lang="en-US" sz="1400" b="1" dirty="0"/>
              <a:t>Free and open source - </a:t>
            </a:r>
          </a:p>
          <a:p>
            <a:r>
              <a:rPr lang="en-US" sz="1400" b="1" dirty="0"/>
              <a:t>Speed - </a:t>
            </a:r>
          </a:p>
          <a:p>
            <a:r>
              <a:rPr lang="en-US" sz="1400" b="1" dirty="0"/>
              <a:t>Scalable - </a:t>
            </a:r>
            <a:r>
              <a:rPr lang="en-US" sz="1400" dirty="0"/>
              <a:t>The number of collaborators increase Git can easily handle this change.</a:t>
            </a:r>
          </a:p>
          <a:p>
            <a:r>
              <a:rPr lang="en-US" sz="1400" b="1" dirty="0"/>
              <a:t>Reliable - </a:t>
            </a:r>
            <a:r>
              <a:rPr lang="en-US" sz="1400" dirty="0"/>
              <a:t>On the events of a system crash, the lost data can be recovered from any of the local repositories</a:t>
            </a:r>
          </a:p>
          <a:p>
            <a:r>
              <a:rPr lang="en-US" sz="1400" b="1" dirty="0"/>
              <a:t>Easy Branching -</a:t>
            </a:r>
          </a:p>
          <a:p>
            <a:r>
              <a:rPr lang="en-US" sz="1400" b="1" dirty="0"/>
              <a:t>Distributed development - </a:t>
            </a:r>
            <a:r>
              <a:rPr lang="en-US" sz="1400" dirty="0"/>
              <a:t>Git gives each developer a local copy of the entire development history, and changes are copied from one such repository to another. These changes are imported as additional development branches, and can be merged in the same way as a locally developed branch</a:t>
            </a:r>
            <a:endParaRPr lang="en-US" sz="1400" b="1" dirty="0"/>
          </a:p>
          <a:p>
            <a:r>
              <a:rPr lang="en-US" sz="1400" b="1" dirty="0"/>
              <a:t>Compatibility with existing systems or protocol - </a:t>
            </a:r>
            <a:r>
              <a:rPr lang="en-US" sz="1400" dirty="0"/>
              <a:t>Repositories can be published via http, ftp or a Git protocol over either a plain socket, or </a:t>
            </a:r>
            <a:r>
              <a:rPr lang="en-US" sz="1400" dirty="0" err="1"/>
              <a:t>ssh</a:t>
            </a:r>
            <a:r>
              <a:rPr lang="en-US" sz="1400" dirty="0"/>
              <a:t>. Git also has a Concurrent Version Systems (CVS) server emulation, which enables the use of existing CVS clients and IDE plugins to access Git repositories. Apache </a:t>
            </a:r>
            <a:r>
              <a:rPr lang="en-US" sz="1400" dirty="0" err="1"/>
              <a:t>SubVersion</a:t>
            </a:r>
            <a:r>
              <a:rPr lang="en-US" sz="1400" dirty="0"/>
              <a:t> (SVN) and SVK repositories can be used directly with Git-SVN.</a:t>
            </a:r>
            <a:endParaRPr lang="en-US" sz="1400" b="1"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7</a:t>
            </a:fld>
            <a:endParaRPr lang="en-US"/>
          </a:p>
        </p:txBody>
      </p:sp>
    </p:spTree>
    <p:extLst>
      <p:ext uri="{BB962C8B-B14F-4D97-AF65-F5344CB8AC3E}">
        <p14:creationId xmlns:p14="http://schemas.microsoft.com/office/powerpoint/2010/main" val="6780397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Role Of Git In DevOps</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307777"/>
          </a:xfrm>
          <a:prstGeom prst="rect">
            <a:avLst/>
          </a:prstGeom>
          <a:solidFill>
            <a:schemeClr val="bg1"/>
          </a:solidFill>
          <a:effectLst>
            <a:glow rad="25400">
              <a:srgbClr val="007FA3"/>
            </a:glow>
          </a:effectLst>
        </p:spPr>
        <p:txBody>
          <a:bodyPr wrap="square">
            <a:spAutoFit/>
          </a:bodyPr>
          <a:lstStyle/>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8</a:t>
            </a:fld>
            <a:endParaRPr lang="en-US"/>
          </a:p>
        </p:txBody>
      </p:sp>
      <p:pic>
        <p:nvPicPr>
          <p:cNvPr id="3074" name="Picture 2" descr="Git In DevOps - What Is Git - Edureka">
            <a:extLst>
              <a:ext uri="{FF2B5EF4-FFF2-40B4-BE49-F238E27FC236}">
                <a16:creationId xmlns:a16="http://schemas.microsoft.com/office/drawing/2014/main" id="{3A52C02E-3F97-43DC-ADCD-79036BF64C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6078" y="1251627"/>
            <a:ext cx="7762875"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3180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itle 19">
            <a:extLst>
              <a:ext uri="{FF2B5EF4-FFF2-40B4-BE49-F238E27FC236}">
                <a16:creationId xmlns:a16="http://schemas.microsoft.com/office/drawing/2014/main" id="{303550BF-0619-4A99-9A46-6FEC527465FA}"/>
              </a:ext>
            </a:extLst>
          </p:cNvPr>
          <p:cNvSpPr>
            <a:spLocks noGrp="1"/>
          </p:cNvSpPr>
          <p:nvPr>
            <p:ph type="title"/>
          </p:nvPr>
        </p:nvSpPr>
        <p:spPr/>
        <p:txBody>
          <a:bodyPr/>
          <a:lstStyle/>
          <a:p>
            <a:pPr algn="ctr"/>
            <a:r>
              <a:rPr lang="en-US" dirty="0"/>
              <a:t>Git - Installation</a:t>
            </a:r>
          </a:p>
        </p:txBody>
      </p:sp>
      <p:sp>
        <p:nvSpPr>
          <p:cNvPr id="5" name="Rectangle 4">
            <a:extLst>
              <a:ext uri="{FF2B5EF4-FFF2-40B4-BE49-F238E27FC236}">
                <a16:creationId xmlns:a16="http://schemas.microsoft.com/office/drawing/2014/main" id="{AF09C7C5-72DB-42F9-90A1-C43BAEA5FE25}"/>
              </a:ext>
            </a:extLst>
          </p:cNvPr>
          <p:cNvSpPr/>
          <p:nvPr/>
        </p:nvSpPr>
        <p:spPr>
          <a:xfrm>
            <a:off x="856078" y="806850"/>
            <a:ext cx="7618849" cy="2123658"/>
          </a:xfrm>
          <a:prstGeom prst="rect">
            <a:avLst/>
          </a:prstGeom>
          <a:solidFill>
            <a:schemeClr val="bg1"/>
          </a:solidFill>
          <a:effectLst>
            <a:glow rad="25400">
              <a:srgbClr val="007FA3"/>
            </a:glow>
          </a:effectLst>
        </p:spPr>
        <p:txBody>
          <a:bodyPr wrap="square">
            <a:spAutoFit/>
          </a:bodyPr>
          <a:lstStyle/>
          <a:p>
            <a:r>
              <a:rPr lang="en-US" dirty="0" err="1"/>
              <a:t>sudo</a:t>
            </a:r>
            <a:r>
              <a:rPr lang="en-US" dirty="0"/>
              <a:t> </a:t>
            </a:r>
            <a:r>
              <a:rPr lang="en-US" dirty="0" err="1"/>
              <a:t>su</a:t>
            </a:r>
            <a:r>
              <a:rPr lang="en-US" dirty="0"/>
              <a:t> –</a:t>
            </a:r>
          </a:p>
          <a:p>
            <a:endParaRPr lang="en-US" dirty="0"/>
          </a:p>
          <a:p>
            <a:r>
              <a:rPr lang="en-US" dirty="0"/>
              <a:t>git  - - version</a:t>
            </a:r>
          </a:p>
          <a:p>
            <a:endParaRPr lang="en-US" dirty="0"/>
          </a:p>
          <a:p>
            <a:r>
              <a:rPr lang="en-US" dirty="0"/>
              <a:t>yum install git</a:t>
            </a:r>
            <a:endParaRPr lang="en-US" sz="1400" dirty="0"/>
          </a:p>
          <a:p>
            <a:endParaRPr lang="en-US" sz="1400" dirty="0"/>
          </a:p>
          <a:p>
            <a:r>
              <a:rPr lang="en-US" sz="1400" dirty="0"/>
              <a:t>Create a account in </a:t>
            </a:r>
            <a:r>
              <a:rPr lang="en-US" sz="1400" dirty="0">
                <a:hlinkClick r:id="rId3"/>
              </a:rPr>
              <a:t>https://github.com/</a:t>
            </a:r>
            <a:r>
              <a:rPr lang="en-US" sz="1400" dirty="0"/>
              <a:t> </a:t>
            </a:r>
          </a:p>
          <a:p>
            <a:endParaRPr lang="en-US" sz="1400" dirty="0"/>
          </a:p>
        </p:txBody>
      </p:sp>
      <p:sp>
        <p:nvSpPr>
          <p:cNvPr id="7" name="Slide Number Placeholder 6">
            <a:extLst>
              <a:ext uri="{FF2B5EF4-FFF2-40B4-BE49-F238E27FC236}">
                <a16:creationId xmlns:a16="http://schemas.microsoft.com/office/drawing/2014/main" id="{2A4FA171-8612-46C4-ADAF-9ACF13372293}"/>
              </a:ext>
            </a:extLst>
          </p:cNvPr>
          <p:cNvSpPr>
            <a:spLocks noGrp="1"/>
          </p:cNvSpPr>
          <p:nvPr>
            <p:ph type="sldNum" sz="quarter" idx="4"/>
          </p:nvPr>
        </p:nvSpPr>
        <p:spPr/>
        <p:txBody>
          <a:bodyPr/>
          <a:lstStyle/>
          <a:p>
            <a:pPr>
              <a:defRPr/>
            </a:pPr>
            <a:fld id="{97682614-2917-43EC-8DD5-4144BBD4E795}" type="slidenum">
              <a:rPr lang="en-US" smtClean="0"/>
              <a:pPr>
                <a:defRPr/>
              </a:pPr>
              <a:t>9</a:t>
            </a:fld>
            <a:endParaRPr lang="en-US"/>
          </a:p>
        </p:txBody>
      </p:sp>
      <p:pic>
        <p:nvPicPr>
          <p:cNvPr id="6" name="Picture 5">
            <a:extLst>
              <a:ext uri="{FF2B5EF4-FFF2-40B4-BE49-F238E27FC236}">
                <a16:creationId xmlns:a16="http://schemas.microsoft.com/office/drawing/2014/main" id="{C483DB1B-6E39-45FB-891E-6D575D8EA10E}"/>
              </a:ext>
            </a:extLst>
          </p:cNvPr>
          <p:cNvPicPr/>
          <p:nvPr/>
        </p:nvPicPr>
        <p:blipFill>
          <a:blip r:embed="rId4"/>
          <a:stretch>
            <a:fillRect/>
          </a:stretch>
        </p:blipFill>
        <p:spPr>
          <a:xfrm>
            <a:off x="1466385" y="2998304"/>
            <a:ext cx="5943600" cy="1840230"/>
          </a:xfrm>
          <a:prstGeom prst="rect">
            <a:avLst/>
          </a:prstGeom>
        </p:spPr>
      </p:pic>
    </p:spTree>
    <p:extLst>
      <p:ext uri="{BB962C8B-B14F-4D97-AF65-F5344CB8AC3E}">
        <p14:creationId xmlns:p14="http://schemas.microsoft.com/office/powerpoint/2010/main" val="922925011"/>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3.xml><?xml version="1.0" encoding="utf-8"?>
<?mso-contentType ?>
<customXsn xmlns="http://schemas.microsoft.com/office/2006/metadata/customXsn">
  <xsnLocation/>
  <cached>True</cached>
  <openByDefault>False</openByDefault>
  <xsnScope/>
</customXsn>
</file>

<file path=customXml/item4.xml><?xml version="1.0" encoding="utf-8"?>
<?mso-contentType ?>
<SharedContentType xmlns="Microsoft.SharePoint.Taxonomy.ContentTypeSync" SourceId="131c18cc-2474-4745-871d-6b663d645c63" ContentTypeId="0x010100B1AF7E0DF49F8B4998DFBA24D0E94F04" PreviousValue="false"/>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D2A9F9A-050F-4963-A0D0-1F0B00A6E460}">
  <ds:schemaRefs>
    <ds:schemaRef ds:uri="http://schemas.microsoft.com/office/2006/metadata/properties"/>
    <ds:schemaRef ds:uri="http://schemas.microsoft.com/office/infopath/2007/PartnerControls"/>
    <ds:schemaRef ds:uri="27be7644-ceb4-4b99-a982-54c24b0d5763"/>
    <ds:schemaRef ds:uri="f973b30c-1df3-4c2a-bca9-cf21b10eff93"/>
    <ds:schemaRef ds:uri="da2d9307-b2cc-4afe-9596-29bf38550d3c"/>
  </ds:schemaRefs>
</ds:datastoreItem>
</file>

<file path=customXml/itemProps3.xml><?xml version="1.0" encoding="utf-8"?>
<ds:datastoreItem xmlns:ds="http://schemas.openxmlformats.org/officeDocument/2006/customXml" ds:itemID="{A6FC0AE1-B724-4DA0-A335-72313303D65D}">
  <ds:schemaRefs>
    <ds:schemaRef ds:uri="http://schemas.microsoft.com/office/2006/metadata/customXsn"/>
  </ds:schemaRefs>
</ds:datastoreItem>
</file>

<file path=customXml/itemProps4.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5.xml><?xml version="1.0" encoding="utf-8"?>
<ds:datastoreItem xmlns:ds="http://schemas.openxmlformats.org/officeDocument/2006/customXml" ds:itemID="{AED57398-8543-40B5-B208-44603FB04A2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2572</TotalTime>
  <Words>1364</Words>
  <Application>Microsoft Office PowerPoint</Application>
  <PresentationFormat>On-screen Show (16:9)</PresentationFormat>
  <Paragraphs>320</Paragraphs>
  <Slides>32</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32</vt:i4>
      </vt:variant>
    </vt:vector>
  </HeadingPairs>
  <TitlesOfParts>
    <vt:vector size="40" baseType="lpstr">
      <vt:lpstr>Arial</vt:lpstr>
      <vt:lpstr>Arial Black</vt:lpstr>
      <vt:lpstr>Calibri</vt:lpstr>
      <vt:lpstr>Lucida Grande</vt:lpstr>
      <vt:lpstr>SanchezSlab Semibold</vt:lpstr>
      <vt:lpstr>Symbol</vt:lpstr>
      <vt:lpstr>Wingdings</vt:lpstr>
      <vt:lpstr>FIS</vt:lpstr>
      <vt:lpstr>Devops – CI/CD</vt:lpstr>
      <vt:lpstr>Agenda</vt:lpstr>
      <vt:lpstr>What is Git</vt:lpstr>
      <vt:lpstr>Purpose of Git &amp; Version Control System</vt:lpstr>
      <vt:lpstr>Centralized/Distributed VCS</vt:lpstr>
      <vt:lpstr>Distributed VCS</vt:lpstr>
      <vt:lpstr>Features Of Git</vt:lpstr>
      <vt:lpstr>Role Of Git In DevOps</vt:lpstr>
      <vt:lpstr>Git - Installation</vt:lpstr>
      <vt:lpstr>Git - Installation</vt:lpstr>
      <vt:lpstr>Git - Commands</vt:lpstr>
      <vt:lpstr>Git - Commands</vt:lpstr>
      <vt:lpstr>Git - Commands</vt:lpstr>
      <vt:lpstr>Git - Commands</vt:lpstr>
      <vt:lpstr>Git - Commands</vt:lpstr>
      <vt:lpstr>Git - Commands</vt:lpstr>
      <vt:lpstr>Git - SSh</vt:lpstr>
      <vt:lpstr>Git - SSh</vt:lpstr>
      <vt:lpstr>Git Flow</vt:lpstr>
      <vt:lpstr>Git Flow</vt:lpstr>
      <vt:lpstr>PowerPoint Presentation</vt:lpstr>
      <vt:lpstr>PowerPoint Presentation</vt:lpstr>
      <vt:lpstr>PowerPoint Presentation</vt:lpstr>
      <vt:lpstr>Releasing branch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115</cp:revision>
  <dcterms:created xsi:type="dcterms:W3CDTF">2017-09-27T06:18:52Z</dcterms:created>
  <dcterms:modified xsi:type="dcterms:W3CDTF">2020-11-23T13:27:48Z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